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5"/>
  </p:sldMasterIdLst>
  <p:notesMasterIdLst>
    <p:notesMasterId r:id="rId23"/>
  </p:notesMasterIdLst>
  <p:sldIdLst>
    <p:sldId id="256" r:id="rId6"/>
    <p:sldId id="282" r:id="rId7"/>
    <p:sldId id="283" r:id="rId8"/>
    <p:sldId id="284" r:id="rId9"/>
    <p:sldId id="285" r:id="rId10"/>
    <p:sldId id="286" r:id="rId11"/>
    <p:sldId id="288" r:id="rId12"/>
    <p:sldId id="279" r:id="rId13"/>
    <p:sldId id="290" r:id="rId14"/>
    <p:sldId id="289" r:id="rId15"/>
    <p:sldId id="294" r:id="rId16"/>
    <p:sldId id="287" r:id="rId17"/>
    <p:sldId id="291" r:id="rId18"/>
    <p:sldId id="293" r:id="rId19"/>
    <p:sldId id="292" r:id="rId20"/>
    <p:sldId id="281" r:id="rId21"/>
    <p:sldId id="276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Verdana" panose="020B060403050404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9A06"/>
    <a:srgbClr val="1C8EAC"/>
    <a:srgbClr val="9C383D"/>
    <a:srgbClr val="E3E8E5"/>
    <a:srgbClr val="B8C4BD"/>
    <a:srgbClr val="FFF2CC"/>
    <a:srgbClr val="A6BEB0"/>
    <a:srgbClr val="CC4646"/>
    <a:srgbClr val="F0FA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6" autoAdjust="0"/>
    <p:restoredTop sz="95011" autoAdjust="0"/>
  </p:normalViewPr>
  <p:slideViewPr>
    <p:cSldViewPr snapToGrid="0" showGuides="1">
      <p:cViewPr varScale="1">
        <p:scale>
          <a:sx n="92" d="100"/>
          <a:sy n="92" d="100"/>
        </p:scale>
        <p:origin x="174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font" Target="fonts/font11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 Brinkman" userId="bd13de2ce38e8060" providerId="LiveId" clId="{0F17C373-4B91-4ECC-A9D1-02C9039B925D}"/>
    <pc:docChg chg="custSel addSld modSld sldOrd">
      <pc:chgData name="Joe Brinkman" userId="bd13de2ce38e8060" providerId="LiveId" clId="{0F17C373-4B91-4ECC-A9D1-02C9039B925D}" dt="2018-02-06T17:40:02.738" v="454" actId="1076"/>
      <pc:docMkLst>
        <pc:docMk/>
      </pc:docMkLst>
      <pc:sldChg chg="modSp modTransition">
        <pc:chgData name="Joe Brinkman" userId="bd13de2ce38e8060" providerId="LiveId" clId="{0F17C373-4B91-4ECC-A9D1-02C9039B925D}" dt="2018-02-05T22:50:17.448" v="16" actId="14100"/>
        <pc:sldMkLst>
          <pc:docMk/>
          <pc:sldMk cId="3393379400" sldId="256"/>
        </pc:sldMkLst>
        <pc:spChg chg="mod">
          <ac:chgData name="Joe Brinkman" userId="bd13de2ce38e8060" providerId="LiveId" clId="{0F17C373-4B91-4ECC-A9D1-02C9039B925D}" dt="2018-02-05T19:12:49.550" v="6" actId="20577"/>
          <ac:spMkLst>
            <pc:docMk/>
            <pc:sldMk cId="3393379400" sldId="256"/>
            <ac:spMk id="3" creationId="{00000000-0000-0000-0000-000000000000}"/>
          </ac:spMkLst>
        </pc:spChg>
      </pc:sldChg>
      <pc:sldChg chg="addSp delSp modSp modTransition modAnim">
        <pc:chgData name="Joe Brinkman" userId="bd13de2ce38e8060" providerId="LiveId" clId="{0F17C373-4B91-4ECC-A9D1-02C9039B925D}" dt="2018-02-06T17:40:02.738" v="454" actId="1076"/>
        <pc:sldMkLst>
          <pc:docMk/>
          <pc:sldMk cId="2502622069" sldId="276"/>
        </pc:sldMkLst>
        <pc:spChg chg="add mod">
          <ac:chgData name="Joe Brinkman" userId="bd13de2ce38e8060" providerId="LiveId" clId="{0F17C373-4B91-4ECC-A9D1-02C9039B925D}" dt="2018-02-06T17:38:18.564" v="446" actId="20577"/>
          <ac:spMkLst>
            <pc:docMk/>
            <pc:sldMk cId="2502622069" sldId="276"/>
            <ac:spMk id="3" creationId="{6C603B76-6D5A-49A1-AA83-05027C73634D}"/>
          </ac:spMkLst>
        </pc:spChg>
        <pc:spChg chg="add del mod">
          <ac:chgData name="Joe Brinkman" userId="bd13de2ce38e8060" providerId="LiveId" clId="{0F17C373-4B91-4ECC-A9D1-02C9039B925D}" dt="2018-02-06T17:33:27.774" v="368" actId="478"/>
          <ac:spMkLst>
            <pc:docMk/>
            <pc:sldMk cId="2502622069" sldId="276"/>
            <ac:spMk id="7" creationId="{0190D010-3949-45F0-892A-89117A442433}"/>
          </ac:spMkLst>
        </pc:spChg>
        <pc:spChg chg="add del mod">
          <ac:chgData name="Joe Brinkman" userId="bd13de2ce38e8060" providerId="LiveId" clId="{0F17C373-4B91-4ECC-A9D1-02C9039B925D}" dt="2018-02-06T17:35:50.107" v="387" actId="478"/>
          <ac:spMkLst>
            <pc:docMk/>
            <pc:sldMk cId="2502622069" sldId="276"/>
            <ac:spMk id="10" creationId="{9ACAEE56-4773-40B5-89B7-BA204429D8CD}"/>
          </ac:spMkLst>
        </pc:spChg>
        <pc:spChg chg="add mod">
          <ac:chgData name="Joe Brinkman" userId="bd13de2ce38e8060" providerId="LiveId" clId="{0F17C373-4B91-4ECC-A9D1-02C9039B925D}" dt="2018-02-06T17:35:44.735" v="386" actId="1076"/>
          <ac:spMkLst>
            <pc:docMk/>
            <pc:sldMk cId="2502622069" sldId="276"/>
            <ac:spMk id="13" creationId="{E6EFE12A-7D74-487E-A94F-C7D672E26CD0}"/>
          </ac:spMkLst>
        </pc:spChg>
        <pc:spChg chg="add del mod">
          <ac:chgData name="Joe Brinkman" userId="bd13de2ce38e8060" providerId="LiveId" clId="{0F17C373-4B91-4ECC-A9D1-02C9039B925D}" dt="2018-02-06T17:37:00.558" v="408" actId="478"/>
          <ac:spMkLst>
            <pc:docMk/>
            <pc:sldMk cId="2502622069" sldId="276"/>
            <ac:spMk id="16" creationId="{12C403D2-F005-4A53-9A13-C3E2FBD2322A}"/>
          </ac:spMkLst>
        </pc:spChg>
        <pc:picChg chg="add del mod">
          <ac:chgData name="Joe Brinkman" userId="bd13de2ce38e8060" providerId="LiveId" clId="{0F17C373-4B91-4ECC-A9D1-02C9039B925D}" dt="2018-02-06T17:33:27.774" v="368" actId="478"/>
          <ac:picMkLst>
            <pc:docMk/>
            <pc:sldMk cId="2502622069" sldId="276"/>
            <ac:picMk id="6" creationId="{3BE8F6E0-E123-4859-83B6-A8F19458703F}"/>
          </ac:picMkLst>
        </pc:picChg>
        <pc:picChg chg="add mod">
          <ac:chgData name="Joe Brinkman" userId="bd13de2ce38e8060" providerId="LiveId" clId="{0F17C373-4B91-4ECC-A9D1-02C9039B925D}" dt="2018-02-06T17:34:33.213" v="378" actId="1076"/>
          <ac:picMkLst>
            <pc:docMk/>
            <pc:sldMk cId="2502622069" sldId="276"/>
            <ac:picMk id="9" creationId="{AC0DA346-C24D-4891-835B-C8D01B3E5040}"/>
          </ac:picMkLst>
        </pc:picChg>
        <pc:picChg chg="add mod">
          <ac:chgData name="Joe Brinkman" userId="bd13de2ce38e8060" providerId="LiveId" clId="{0F17C373-4B91-4ECC-A9D1-02C9039B925D}" dt="2018-02-06T17:36:17.002" v="406" actId="1076"/>
          <ac:picMkLst>
            <pc:docMk/>
            <pc:sldMk cId="2502622069" sldId="276"/>
            <ac:picMk id="12" creationId="{169F11C3-D561-4C46-BE72-CE7416520CB6}"/>
          </ac:picMkLst>
        </pc:picChg>
        <pc:picChg chg="add mod">
          <ac:chgData name="Joe Brinkman" userId="bd13de2ce38e8060" providerId="LiveId" clId="{0F17C373-4B91-4ECC-A9D1-02C9039B925D}" dt="2018-02-06T17:37:30.499" v="418" actId="1076"/>
          <ac:picMkLst>
            <pc:docMk/>
            <pc:sldMk cId="2502622069" sldId="276"/>
            <ac:picMk id="15" creationId="{F0D6DAEC-A71D-408D-87C2-9E04155ABB44}"/>
          </ac:picMkLst>
        </pc:picChg>
        <pc:picChg chg="add mod">
          <ac:chgData name="Joe Brinkman" userId="bd13de2ce38e8060" providerId="LiveId" clId="{0F17C373-4B91-4ECC-A9D1-02C9039B925D}" dt="2018-02-06T17:40:02.738" v="454" actId="1076"/>
          <ac:picMkLst>
            <pc:docMk/>
            <pc:sldMk cId="2502622069" sldId="276"/>
            <ac:picMk id="18" creationId="{2740B320-FADE-44EF-B808-044DF9081379}"/>
          </ac:picMkLst>
        </pc:picChg>
      </pc:sldChg>
      <pc:sldChg chg="modTransition">
        <pc:chgData name="Joe Brinkman" userId="bd13de2ce38e8060" providerId="LiveId" clId="{0F17C373-4B91-4ECC-A9D1-02C9039B925D}" dt="2018-02-05T22:50:17.448" v="16" actId="14100"/>
        <pc:sldMkLst>
          <pc:docMk/>
          <pc:sldMk cId="860649782" sldId="279"/>
        </pc:sldMkLst>
      </pc:sldChg>
      <pc:sldChg chg="modTransition modAnim">
        <pc:chgData name="Joe Brinkman" userId="bd13de2ce38e8060" providerId="LiveId" clId="{0F17C373-4B91-4ECC-A9D1-02C9039B925D}" dt="2018-02-05T23:04:42.663" v="72" actId="14100"/>
        <pc:sldMkLst>
          <pc:docMk/>
          <pc:sldMk cId="3659836773" sldId="281"/>
        </pc:sldMkLst>
      </pc:sldChg>
      <pc:sldChg chg="modTransition modAnim">
        <pc:chgData name="Joe Brinkman" userId="bd13de2ce38e8060" providerId="LiveId" clId="{0F17C373-4B91-4ECC-A9D1-02C9039B925D}" dt="2018-02-05T22:56:27.655" v="40" actId="14100"/>
        <pc:sldMkLst>
          <pc:docMk/>
          <pc:sldMk cId="3949394642" sldId="282"/>
        </pc:sldMkLst>
      </pc:sldChg>
      <pc:sldChg chg="modTransition modAnim">
        <pc:chgData name="Joe Brinkman" userId="bd13de2ce38e8060" providerId="LiveId" clId="{0F17C373-4B91-4ECC-A9D1-02C9039B925D}" dt="2018-02-05T22:58:27.084" v="48" actId="14100"/>
        <pc:sldMkLst>
          <pc:docMk/>
          <pc:sldMk cId="3112566107" sldId="283"/>
        </pc:sldMkLst>
      </pc:sldChg>
      <pc:sldChg chg="modTransition modAnim">
        <pc:chgData name="Joe Brinkman" userId="bd13de2ce38e8060" providerId="LiveId" clId="{0F17C373-4B91-4ECC-A9D1-02C9039B925D}" dt="2018-02-05T22:58:52.085" v="49" actId="14100"/>
        <pc:sldMkLst>
          <pc:docMk/>
          <pc:sldMk cId="557941262" sldId="284"/>
        </pc:sldMkLst>
      </pc:sldChg>
      <pc:sldChg chg="modTransition modAnim">
        <pc:chgData name="Joe Brinkman" userId="bd13de2ce38e8060" providerId="LiveId" clId="{0F17C373-4B91-4ECC-A9D1-02C9039B925D}" dt="2018-02-05T22:59:33.666" v="50" actId="14100"/>
        <pc:sldMkLst>
          <pc:docMk/>
          <pc:sldMk cId="1383590297" sldId="285"/>
        </pc:sldMkLst>
      </pc:sldChg>
      <pc:sldChg chg="modTransition modAnim">
        <pc:chgData name="Joe Brinkman" userId="bd13de2ce38e8060" providerId="LiveId" clId="{0F17C373-4B91-4ECC-A9D1-02C9039B925D}" dt="2018-02-05T23:01:07.186" v="57" actId="14100"/>
        <pc:sldMkLst>
          <pc:docMk/>
          <pc:sldMk cId="1257401917" sldId="286"/>
        </pc:sldMkLst>
      </pc:sldChg>
      <pc:sldChg chg="ord modTransition modAnim">
        <pc:chgData name="Joe Brinkman" userId="bd13de2ce38e8060" providerId="LiveId" clId="{0F17C373-4B91-4ECC-A9D1-02C9039B925D}" dt="2018-02-06T00:03:49.477" v="226" actId="14100"/>
        <pc:sldMkLst>
          <pc:docMk/>
          <pc:sldMk cId="2736868167" sldId="287"/>
        </pc:sldMkLst>
      </pc:sldChg>
      <pc:sldChg chg="modTransition modAnim">
        <pc:chgData name="Joe Brinkman" userId="bd13de2ce38e8060" providerId="LiveId" clId="{0F17C373-4B91-4ECC-A9D1-02C9039B925D}" dt="2018-02-05T23:01:42.382" v="58" actId="14100"/>
        <pc:sldMkLst>
          <pc:docMk/>
          <pc:sldMk cId="363162083" sldId="288"/>
        </pc:sldMkLst>
      </pc:sldChg>
      <pc:sldChg chg="modTransition">
        <pc:chgData name="Joe Brinkman" userId="bd13de2ce38e8060" providerId="LiveId" clId="{0F17C373-4B91-4ECC-A9D1-02C9039B925D}" dt="2018-02-05T22:50:17.448" v="16" actId="14100"/>
        <pc:sldMkLst>
          <pc:docMk/>
          <pc:sldMk cId="3327766578" sldId="289"/>
        </pc:sldMkLst>
      </pc:sldChg>
      <pc:sldChg chg="ord modTransition modAnim">
        <pc:chgData name="Joe Brinkman" userId="bd13de2ce38e8060" providerId="LiveId" clId="{0F17C373-4B91-4ECC-A9D1-02C9039B925D}" dt="2018-02-06T00:03:46.986" v="225" actId="14100"/>
        <pc:sldMkLst>
          <pc:docMk/>
          <pc:sldMk cId="2336324570" sldId="290"/>
        </pc:sldMkLst>
      </pc:sldChg>
      <pc:sldChg chg="modTransition">
        <pc:chgData name="Joe Brinkman" userId="bd13de2ce38e8060" providerId="LiveId" clId="{0F17C373-4B91-4ECC-A9D1-02C9039B925D}" dt="2018-02-05T22:50:17.448" v="16" actId="14100"/>
        <pc:sldMkLst>
          <pc:docMk/>
          <pc:sldMk cId="2500690126" sldId="291"/>
        </pc:sldMkLst>
      </pc:sldChg>
      <pc:sldChg chg="modTransition modAnim">
        <pc:chgData name="Joe Brinkman" userId="bd13de2ce38e8060" providerId="LiveId" clId="{0F17C373-4B91-4ECC-A9D1-02C9039B925D}" dt="2018-02-05T23:02:59.796" v="66" actId="14100"/>
        <pc:sldMkLst>
          <pc:docMk/>
          <pc:sldMk cId="814141345" sldId="292"/>
        </pc:sldMkLst>
      </pc:sldChg>
      <pc:sldChg chg="modSp add ord modAnim">
        <pc:chgData name="Joe Brinkman" userId="bd13de2ce38e8060" providerId="LiveId" clId="{0F17C373-4B91-4ECC-A9D1-02C9039B925D}" dt="2018-02-05T23:11:01.015" v="224" actId="20577"/>
        <pc:sldMkLst>
          <pc:docMk/>
          <pc:sldMk cId="3947647830" sldId="293"/>
        </pc:sldMkLst>
        <pc:spChg chg="mod">
          <ac:chgData name="Joe Brinkman" userId="bd13de2ce38e8060" providerId="LiveId" clId="{0F17C373-4B91-4ECC-A9D1-02C9039B925D}" dt="2018-02-05T23:09:39.930" v="111" actId="20577"/>
          <ac:spMkLst>
            <pc:docMk/>
            <pc:sldMk cId="3947647830" sldId="293"/>
            <ac:spMk id="2" creationId="{A76EE88D-D2DB-4E90-A85D-3394855EEE7A}"/>
          </ac:spMkLst>
        </pc:spChg>
        <pc:spChg chg="mod">
          <ac:chgData name="Joe Brinkman" userId="bd13de2ce38e8060" providerId="LiveId" clId="{0F17C373-4B91-4ECC-A9D1-02C9039B925D}" dt="2018-02-05T23:11:01.015" v="224" actId="20577"/>
          <ac:spMkLst>
            <pc:docMk/>
            <pc:sldMk cId="3947647830" sldId="293"/>
            <ac:spMk id="3" creationId="{020AD346-CAA0-4977-9CC4-182D75708815}"/>
          </ac:spMkLst>
        </pc:spChg>
      </pc:sldChg>
      <pc:sldChg chg="addSp delSp modSp add modAnim">
        <pc:chgData name="Joe Brinkman" userId="bd13de2ce38e8060" providerId="LiveId" clId="{0F17C373-4B91-4ECC-A9D1-02C9039B925D}" dt="2018-02-06T04:10:39.598" v="272" actId="14100"/>
        <pc:sldMkLst>
          <pc:docMk/>
          <pc:sldMk cId="1049482518" sldId="294"/>
        </pc:sldMkLst>
        <pc:spChg chg="del">
          <ac:chgData name="Joe Brinkman" userId="bd13de2ce38e8060" providerId="LiveId" clId="{0F17C373-4B91-4ECC-A9D1-02C9039B925D}" dt="2018-02-06T03:57:03.614" v="228" actId="14100"/>
          <ac:spMkLst>
            <pc:docMk/>
            <pc:sldMk cId="1049482518" sldId="294"/>
            <ac:spMk id="2" creationId="{52DD80EB-D0AA-4639-8703-7FB5004DA6A2}"/>
          </ac:spMkLst>
        </pc:spChg>
        <pc:spChg chg="add del mod">
          <ac:chgData name="Joe Brinkman" userId="bd13de2ce38e8060" providerId="LiveId" clId="{0F17C373-4B91-4ECC-A9D1-02C9039B925D}" dt="2018-02-06T04:06:28.329" v="263" actId="478"/>
          <ac:spMkLst>
            <pc:docMk/>
            <pc:sldMk cId="1049482518" sldId="294"/>
            <ac:spMk id="6" creationId="{5DA0F635-3F2A-4709-8C8E-E7320B748401}"/>
          </ac:spMkLst>
        </pc:spChg>
        <pc:picChg chg="add mod modCrop">
          <ac:chgData name="Joe Brinkman" userId="bd13de2ce38e8060" providerId="LiveId" clId="{0F17C373-4B91-4ECC-A9D1-02C9039B925D}" dt="2018-02-06T04:10:39.598" v="272" actId="14100"/>
          <ac:picMkLst>
            <pc:docMk/>
            <pc:sldMk cId="1049482518" sldId="294"/>
            <ac:picMk id="3" creationId="{05D2691C-12B6-4235-94D6-1EEEE465E088}"/>
          </ac:picMkLst>
        </pc:picChg>
        <pc:picChg chg="add mod ord">
          <ac:chgData name="Joe Brinkman" userId="bd13de2ce38e8060" providerId="LiveId" clId="{0F17C373-4B91-4ECC-A9D1-02C9039B925D}" dt="2018-02-06T04:10:39.598" v="272" actId="14100"/>
          <ac:picMkLst>
            <pc:docMk/>
            <pc:sldMk cId="1049482518" sldId="294"/>
            <ac:picMk id="5" creationId="{CA6EDA78-6724-48D5-89F4-23568B010F7C}"/>
          </ac:picMkLst>
        </pc:picChg>
        <pc:picChg chg="add del mod">
          <ac:chgData name="Joe Brinkman" userId="bd13de2ce38e8060" providerId="LiveId" clId="{0F17C373-4B91-4ECC-A9D1-02C9039B925D}" dt="2018-02-06T04:10:16.057" v="269" actId="478"/>
          <ac:picMkLst>
            <pc:docMk/>
            <pc:sldMk cId="1049482518" sldId="294"/>
            <ac:picMk id="8" creationId="{9919A087-FB48-497A-BE77-09AB5CD9B56D}"/>
          </ac:picMkLst>
        </pc:picChg>
      </pc:sldChg>
    </pc:docChg>
  </pc:docChgLst>
  <pc:docChgLst>
    <pc:chgData name="Joe Brinkman" userId="bd13de2ce38e8060" providerId="LiveId" clId="{0432C392-6191-4F2E-AA95-95F76EC260DA}"/>
    <pc:docChg chg="undo custSel addSld delSld modSld sldOrd modMainMaster">
      <pc:chgData name="Joe Brinkman" userId="bd13de2ce38e8060" providerId="LiveId" clId="{0432C392-6191-4F2E-AA95-95F76EC260DA}" dt="2018-02-02T17:05:06.006" v="2159" actId="20577"/>
      <pc:docMkLst>
        <pc:docMk/>
      </pc:docMkLst>
      <pc:sldChg chg="addSp delSp modSp">
        <pc:chgData name="Joe Brinkman" userId="bd13de2ce38e8060" providerId="LiveId" clId="{0432C392-6191-4F2E-AA95-95F76EC260DA}" dt="2018-01-31T20:42:34.162" v="322" actId="478"/>
        <pc:sldMkLst>
          <pc:docMk/>
          <pc:sldMk cId="3393379400" sldId="256"/>
        </pc:sldMkLst>
        <pc:spChg chg="mod">
          <ac:chgData name="Joe Brinkman" userId="bd13de2ce38e8060" providerId="LiveId" clId="{0432C392-6191-4F2E-AA95-95F76EC260DA}" dt="2018-01-31T17:00:37.018" v="315" actId="255"/>
          <ac:spMkLst>
            <pc:docMk/>
            <pc:sldMk cId="3393379400" sldId="256"/>
            <ac:spMk id="3" creationId="{00000000-0000-0000-0000-000000000000}"/>
          </ac:spMkLst>
        </pc:spChg>
        <pc:spChg chg="del mod">
          <ac:chgData name="Joe Brinkman" userId="bd13de2ce38e8060" providerId="LiveId" clId="{0432C392-6191-4F2E-AA95-95F76EC260DA}" dt="2018-01-30T19:51:24.114" v="74" actId="478"/>
          <ac:spMkLst>
            <pc:docMk/>
            <pc:sldMk cId="3393379400" sldId="256"/>
            <ac:spMk id="6" creationId="{00000000-0000-0000-0000-000000000000}"/>
          </ac:spMkLst>
        </pc:spChg>
        <pc:spChg chg="add del mod">
          <ac:chgData name="Joe Brinkman" userId="bd13de2ce38e8060" providerId="LiveId" clId="{0432C392-6191-4F2E-AA95-95F76EC260DA}" dt="2018-01-30T21:04:59.336" v="152" actId="478"/>
          <ac:spMkLst>
            <pc:docMk/>
            <pc:sldMk cId="3393379400" sldId="256"/>
            <ac:spMk id="7" creationId="{1A957F31-680E-4A65-9C30-BFE465A898B9}"/>
          </ac:spMkLst>
        </pc:spChg>
        <pc:grpChg chg="add del mod">
          <ac:chgData name="Joe Brinkman" userId="bd13de2ce38e8060" providerId="LiveId" clId="{0432C392-6191-4F2E-AA95-95F76EC260DA}" dt="2018-01-31T20:42:34.162" v="322" actId="478"/>
          <ac:grpSpMkLst>
            <pc:docMk/>
            <pc:sldMk cId="3393379400" sldId="256"/>
            <ac:grpSpMk id="10" creationId="{7FB7BA66-18C8-4E35-906F-F0257762B9F7}"/>
          </ac:grpSpMkLst>
        </pc:grpChg>
        <pc:grpChg chg="mod">
          <ac:chgData name="Joe Brinkman" userId="bd13de2ce38e8060" providerId="LiveId" clId="{0432C392-6191-4F2E-AA95-95F76EC260DA}" dt="2018-01-31T20:42:28.673" v="319" actId="478"/>
          <ac:grpSpMkLst>
            <pc:docMk/>
            <pc:sldMk cId="3393379400" sldId="256"/>
            <ac:grpSpMk id="11" creationId="{EE02B0DA-7229-4407-8E1D-7B349BE7346F}"/>
          </ac:grpSpMkLst>
        </pc:grpChg>
        <pc:grpChg chg="mod">
          <ac:chgData name="Joe Brinkman" userId="bd13de2ce38e8060" providerId="LiveId" clId="{0432C392-6191-4F2E-AA95-95F76EC260DA}" dt="2018-01-31T20:42:28.673" v="319" actId="478"/>
          <ac:grpSpMkLst>
            <pc:docMk/>
            <pc:sldMk cId="3393379400" sldId="256"/>
            <ac:grpSpMk id="12" creationId="{D3D583B4-0EE4-49A7-BDC3-C4A377CBBD29}"/>
          </ac:grpSpMkLst>
        </pc:grpChg>
        <pc:picChg chg="del">
          <ac:chgData name="Joe Brinkman" userId="bd13de2ce38e8060" providerId="LiveId" clId="{0432C392-6191-4F2E-AA95-95F76EC260DA}" dt="2018-01-30T17:03:57.427" v="0" actId="478"/>
          <ac:picMkLst>
            <pc:docMk/>
            <pc:sldMk cId="3393379400" sldId="256"/>
            <ac:picMk id="2" creationId="{00000000-0000-0000-0000-000000000000}"/>
          </ac:picMkLst>
        </pc:picChg>
        <pc:picChg chg="add del">
          <ac:chgData name="Joe Brinkman" userId="bd13de2ce38e8060" providerId="LiveId" clId="{0432C392-6191-4F2E-AA95-95F76EC260DA}" dt="2018-01-30T17:04:10.175" v="3" actId="478"/>
          <ac:picMkLst>
            <pc:docMk/>
            <pc:sldMk cId="3393379400" sldId="256"/>
            <ac:picMk id="4" creationId="{00000000-0000-0000-0000-000000000000}"/>
          </ac:picMkLst>
        </pc:picChg>
        <pc:picChg chg="del">
          <ac:chgData name="Joe Brinkman" userId="bd13de2ce38e8060" providerId="LiveId" clId="{0432C392-6191-4F2E-AA95-95F76EC260DA}" dt="2018-01-30T17:04:13.229" v="4" actId="478"/>
          <ac:picMkLst>
            <pc:docMk/>
            <pc:sldMk cId="3393379400" sldId="256"/>
            <ac:picMk id="5" creationId="{00000000-0000-0000-0000-000000000000}"/>
          </ac:picMkLst>
        </pc:picChg>
        <pc:picChg chg="add del mod">
          <ac:chgData name="Joe Brinkman" userId="bd13de2ce38e8060" providerId="LiveId" clId="{0432C392-6191-4F2E-AA95-95F76EC260DA}" dt="2018-01-30T21:17:18.320" v="173" actId="478"/>
          <ac:picMkLst>
            <pc:docMk/>
            <pc:sldMk cId="3393379400" sldId="256"/>
            <ac:picMk id="9" creationId="{E03CC780-C1FB-41B5-9D73-7BF86FCF8AFF}"/>
          </ac:picMkLst>
        </pc:picChg>
      </pc:sldChg>
      <pc:sldChg chg="addSp delSp modSp">
        <pc:chgData name="Joe Brinkman" userId="bd13de2ce38e8060" providerId="LiveId" clId="{0432C392-6191-4F2E-AA95-95F76EC260DA}" dt="2018-01-30T21:24:56.441" v="214" actId="20577"/>
        <pc:sldMkLst>
          <pc:docMk/>
          <pc:sldMk cId="2502622069" sldId="276"/>
        </pc:sldMkLst>
        <pc:spChg chg="mod">
          <ac:chgData name="Joe Brinkman" userId="bd13de2ce38e8060" providerId="LiveId" clId="{0432C392-6191-4F2E-AA95-95F76EC260DA}" dt="2018-01-30T21:24:56.441" v="214" actId="20577"/>
          <ac:spMkLst>
            <pc:docMk/>
            <pc:sldMk cId="2502622069" sldId="276"/>
            <ac:spMk id="2" creationId="{00000000-0000-0000-0000-000000000000}"/>
          </ac:spMkLst>
        </pc:spChg>
        <pc:picChg chg="add mod">
          <ac:chgData name="Joe Brinkman" userId="bd13de2ce38e8060" providerId="LiveId" clId="{0432C392-6191-4F2E-AA95-95F76EC260DA}" dt="2018-01-30T21:20:48.948" v="182" actId="20577"/>
          <ac:picMkLst>
            <pc:docMk/>
            <pc:sldMk cId="2502622069" sldId="276"/>
            <ac:picMk id="4" creationId="{2139C32B-68A5-422D-B41D-F137BACD94F5}"/>
          </ac:picMkLst>
        </pc:picChg>
        <pc:picChg chg="add del mod">
          <ac:chgData name="Joe Brinkman" userId="bd13de2ce38e8060" providerId="LiveId" clId="{0432C392-6191-4F2E-AA95-95F76EC260DA}" dt="2018-01-30T21:17:40.763" v="178" actId="478"/>
          <ac:picMkLst>
            <pc:docMk/>
            <pc:sldMk cId="2502622069" sldId="276"/>
            <ac:picMk id="5" creationId="{00000000-0000-0000-0000-000000000000}"/>
          </ac:picMkLst>
        </pc:picChg>
      </pc:sldChg>
      <pc:sldChg chg="addSp delSp modSp ord modAnim modNotesTx">
        <pc:chgData name="Joe Brinkman" userId="bd13de2ce38e8060" providerId="LiveId" clId="{0432C392-6191-4F2E-AA95-95F76EC260DA}" dt="2018-02-02T16:23:18.298" v="1986" actId="20577"/>
        <pc:sldMkLst>
          <pc:docMk/>
          <pc:sldMk cId="860649782" sldId="279"/>
        </pc:sldMkLst>
        <pc:spChg chg="add del">
          <ac:chgData name="Joe Brinkman" userId="bd13de2ce38e8060" providerId="LiveId" clId="{0432C392-6191-4F2E-AA95-95F76EC260DA}" dt="2018-02-02T16:09:16.433" v="1874" actId="20577"/>
          <ac:spMkLst>
            <pc:docMk/>
            <pc:sldMk cId="860649782" sldId="279"/>
            <ac:spMk id="2" creationId="{7531E93B-A02D-4E4F-8FA7-5510DF524F92}"/>
          </ac:spMkLst>
        </pc:spChg>
        <pc:spChg chg="add del mod">
          <ac:chgData name="Joe Brinkman" userId="bd13de2ce38e8060" providerId="LiveId" clId="{0432C392-6191-4F2E-AA95-95F76EC260DA}" dt="2018-02-02T16:13:13.460" v="1888" actId="20577"/>
          <ac:spMkLst>
            <pc:docMk/>
            <pc:sldMk cId="860649782" sldId="279"/>
            <ac:spMk id="3" creationId="{18C7D3CC-BF3D-44E8-B8F0-58B8C9DBFBCF}"/>
          </ac:spMkLst>
        </pc:spChg>
        <pc:spChg chg="add mod">
          <ac:chgData name="Joe Brinkman" userId="bd13de2ce38e8060" providerId="LiveId" clId="{0432C392-6191-4F2E-AA95-95F76EC260DA}" dt="2018-02-02T16:17:21.936" v="1933" actId="20577"/>
          <ac:spMkLst>
            <pc:docMk/>
            <pc:sldMk cId="860649782" sldId="279"/>
            <ac:spMk id="4" creationId="{21ECEFF3-55CE-402E-8AE8-484D517B6A96}"/>
          </ac:spMkLst>
        </pc:spChg>
        <pc:spChg chg="add mod">
          <ac:chgData name="Joe Brinkman" userId="bd13de2ce38e8060" providerId="LiveId" clId="{0432C392-6191-4F2E-AA95-95F76EC260DA}" dt="2018-02-02T16:17:51.467" v="1937" actId="20577"/>
          <ac:spMkLst>
            <pc:docMk/>
            <pc:sldMk cId="860649782" sldId="279"/>
            <ac:spMk id="5" creationId="{43E0E973-619B-4719-B3F5-DC065D62CC45}"/>
          </ac:spMkLst>
        </pc:spChg>
        <pc:spChg chg="del mod">
          <ac:chgData name="Joe Brinkman" userId="bd13de2ce38e8060" providerId="LiveId" clId="{0432C392-6191-4F2E-AA95-95F76EC260DA}" dt="2018-02-02T16:09:27.252" v="1877" actId="20577"/>
          <ac:spMkLst>
            <pc:docMk/>
            <pc:sldMk cId="860649782" sldId="279"/>
            <ac:spMk id="6" creationId="{00000000-0000-0000-0000-000000000000}"/>
          </ac:spMkLst>
        </pc:spChg>
        <pc:spChg chg="add del mod">
          <ac:chgData name="Joe Brinkman" userId="bd13de2ce38e8060" providerId="LiveId" clId="{0432C392-6191-4F2E-AA95-95F76EC260DA}" dt="2018-02-02T16:17:47.902" v="1936" actId="478"/>
          <ac:spMkLst>
            <pc:docMk/>
            <pc:sldMk cId="860649782" sldId="279"/>
            <ac:spMk id="7" creationId="{92F7FD05-C544-4C24-AA1F-3DE993AF548E}"/>
          </ac:spMkLst>
        </pc:spChg>
      </pc:sldChg>
      <pc:sldChg chg="addSp delSp modSp ord">
        <pc:chgData name="Joe Brinkman" userId="bd13de2ce38e8060" providerId="LiveId" clId="{0432C392-6191-4F2E-AA95-95F76EC260DA}" dt="2018-01-31T17:00:48.930" v="316" actId="255"/>
        <pc:sldMkLst>
          <pc:docMk/>
          <pc:sldMk cId="3659836773" sldId="281"/>
        </pc:sldMkLst>
        <pc:spChg chg="mod">
          <ac:chgData name="Joe Brinkman" userId="bd13de2ce38e8060" providerId="LiveId" clId="{0432C392-6191-4F2E-AA95-95F76EC260DA}" dt="2018-01-31T17:00:48.930" v="316" actId="255"/>
          <ac:spMkLst>
            <pc:docMk/>
            <pc:sldMk cId="3659836773" sldId="281"/>
            <ac:spMk id="2" creationId="{00000000-0000-0000-0000-000000000000}"/>
          </ac:spMkLst>
        </pc:spChg>
        <pc:spChg chg="del">
          <ac:chgData name="Joe Brinkman" userId="bd13de2ce38e8060" providerId="LiveId" clId="{0432C392-6191-4F2E-AA95-95F76EC260DA}" dt="2018-01-31T16:41:50.347" v="286" actId="478"/>
          <ac:spMkLst>
            <pc:docMk/>
            <pc:sldMk cId="3659836773" sldId="281"/>
            <ac:spMk id="4" creationId="{00000000-0000-0000-0000-000000000000}"/>
          </ac:spMkLst>
        </pc:spChg>
        <pc:spChg chg="del">
          <ac:chgData name="Joe Brinkman" userId="bd13de2ce38e8060" providerId="LiveId" clId="{0432C392-6191-4F2E-AA95-95F76EC260DA}" dt="2018-01-31T16:41:47.614" v="285" actId="478"/>
          <ac:spMkLst>
            <pc:docMk/>
            <pc:sldMk cId="3659836773" sldId="281"/>
            <ac:spMk id="5" creationId="{00000000-0000-0000-0000-000000000000}"/>
          </ac:spMkLst>
        </pc:spChg>
        <pc:picChg chg="del">
          <ac:chgData name="Joe Brinkman" userId="bd13de2ce38e8060" providerId="LiveId" clId="{0432C392-6191-4F2E-AA95-95F76EC260DA}" dt="2018-01-31T16:41:43.692" v="284" actId="478"/>
          <ac:picMkLst>
            <pc:docMk/>
            <pc:sldMk cId="3659836773" sldId="281"/>
            <ac:picMk id="3" creationId="{00000000-0000-0000-0000-000000000000}"/>
          </ac:picMkLst>
        </pc:picChg>
        <pc:picChg chg="add del mod">
          <ac:chgData name="Joe Brinkman" userId="bd13de2ce38e8060" providerId="LiveId" clId="{0432C392-6191-4F2E-AA95-95F76EC260DA}" dt="2018-01-31T16:48:14.846" v="292" actId="478"/>
          <ac:picMkLst>
            <pc:docMk/>
            <pc:sldMk cId="3659836773" sldId="281"/>
            <ac:picMk id="7" creationId="{E68C2686-F80C-43C3-BF7D-8ED29F3E80DB}"/>
          </ac:picMkLst>
        </pc:picChg>
        <pc:picChg chg="add del mod">
          <ac:chgData name="Joe Brinkman" userId="bd13de2ce38e8060" providerId="LiveId" clId="{0432C392-6191-4F2E-AA95-95F76EC260DA}" dt="2018-01-31T16:50:55.755" v="299" actId="478"/>
          <ac:picMkLst>
            <pc:docMk/>
            <pc:sldMk cId="3659836773" sldId="281"/>
            <ac:picMk id="9" creationId="{3A422E28-EF65-4149-8C58-895AC20C9090}"/>
          </ac:picMkLst>
        </pc:picChg>
        <pc:picChg chg="add mod">
          <ac:chgData name="Joe Brinkman" userId="bd13de2ce38e8060" providerId="LiveId" clId="{0432C392-6191-4F2E-AA95-95F76EC260DA}" dt="2018-01-31T16:53:46.709" v="303" actId="1076"/>
          <ac:picMkLst>
            <pc:docMk/>
            <pc:sldMk cId="3659836773" sldId="281"/>
            <ac:picMk id="11" creationId="{33A14443-BA57-4946-B608-686E1CF3AE41}"/>
          </ac:picMkLst>
        </pc:picChg>
      </pc:sldChg>
      <pc:sldChg chg="addSp modSp add">
        <pc:chgData name="Joe Brinkman" userId="bd13de2ce38e8060" providerId="LiveId" clId="{0432C392-6191-4F2E-AA95-95F76EC260DA}" dt="2018-02-01T18:12:32.172" v="1146" actId="20577"/>
        <pc:sldMkLst>
          <pc:docMk/>
          <pc:sldMk cId="3949394642" sldId="282"/>
        </pc:sldMkLst>
        <pc:spChg chg="add mod">
          <ac:chgData name="Joe Brinkman" userId="bd13de2ce38e8060" providerId="LiveId" clId="{0432C392-6191-4F2E-AA95-95F76EC260DA}" dt="2018-02-01T18:12:32.172" v="1146" actId="20577"/>
          <ac:spMkLst>
            <pc:docMk/>
            <pc:sldMk cId="3949394642" sldId="282"/>
            <ac:spMk id="2" creationId="{3130CEF7-B2DE-4B68-8FDC-50AC4BD5E3C9}"/>
          </ac:spMkLst>
        </pc:spChg>
        <pc:spChg chg="add mod ord">
          <ac:chgData name="Joe Brinkman" userId="bd13de2ce38e8060" providerId="LiveId" clId="{0432C392-6191-4F2E-AA95-95F76EC260DA}" dt="2018-01-31T22:15:02.230" v="494" actId="20577"/>
          <ac:spMkLst>
            <pc:docMk/>
            <pc:sldMk cId="3949394642" sldId="282"/>
            <ac:spMk id="6" creationId="{ACB1513B-258A-4EA0-A9B7-97A8A2627484}"/>
          </ac:spMkLst>
        </pc:spChg>
        <pc:spChg chg="mod">
          <ac:chgData name="Joe Brinkman" userId="bd13de2ce38e8060" providerId="LiveId" clId="{0432C392-6191-4F2E-AA95-95F76EC260DA}" dt="2018-01-31T22:17:54.403" v="519" actId="20577"/>
          <ac:spMkLst>
            <pc:docMk/>
            <pc:sldMk cId="3949394642" sldId="282"/>
            <ac:spMk id="10" creationId="{16061B65-68A4-4E5E-97A5-5BB54F481A46}"/>
          </ac:spMkLst>
        </pc:spChg>
        <pc:spChg chg="mod">
          <ac:chgData name="Joe Brinkman" userId="bd13de2ce38e8060" providerId="LiveId" clId="{0432C392-6191-4F2E-AA95-95F76EC260DA}" dt="2018-01-31T22:24:22.343" v="589" actId="20577"/>
          <ac:spMkLst>
            <pc:docMk/>
            <pc:sldMk cId="3949394642" sldId="282"/>
            <ac:spMk id="16" creationId="{47AA8D46-C457-424F-B349-EFA834AE61CA}"/>
          </ac:spMkLst>
        </pc:spChg>
        <pc:spChg chg="mod">
          <ac:chgData name="Joe Brinkman" userId="bd13de2ce38e8060" providerId="LiveId" clId="{0432C392-6191-4F2E-AA95-95F76EC260DA}" dt="2018-01-31T22:27:18.025" v="640" actId="20577"/>
          <ac:spMkLst>
            <pc:docMk/>
            <pc:sldMk cId="3949394642" sldId="282"/>
            <ac:spMk id="21" creationId="{B0DA5C74-68B5-454C-8033-81D410CB22B6}"/>
          </ac:spMkLst>
        </pc:spChg>
        <pc:grpChg chg="add mod">
          <ac:chgData name="Joe Brinkman" userId="bd13de2ce38e8060" providerId="LiveId" clId="{0432C392-6191-4F2E-AA95-95F76EC260DA}" dt="2018-01-31T22:15:53.067" v="495" actId="164"/>
          <ac:grpSpMkLst>
            <pc:docMk/>
            <pc:sldMk cId="3949394642" sldId="282"/>
            <ac:grpSpMk id="7" creationId="{545AF9E7-7BF4-427B-8C5A-928D0AE5FA4A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8" creationId="{278DD0A7-6C43-4237-ADB2-5BD67D823CD7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9" creationId="{C31DCD9F-47D4-4BA4-937C-B6A33E8A15A8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13" creationId="{51192D08-57CF-4D85-A1D9-938D56320793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15" creationId="{B132A596-90AA-4C5E-863B-6358CA1831D5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18" creationId="{3B0215C8-DF51-4922-AAB2-7E4E4F503394}"/>
          </ac:grpSpMkLst>
        </pc:grpChg>
        <pc:grpChg chg="add mod">
          <ac:chgData name="Joe Brinkman" userId="bd13de2ce38e8060" providerId="LiveId" clId="{0432C392-6191-4F2E-AA95-95F76EC260DA}" dt="2018-01-31T22:27:39.401" v="641" actId="164"/>
          <ac:grpSpMkLst>
            <pc:docMk/>
            <pc:sldMk cId="3949394642" sldId="282"/>
            <ac:grpSpMk id="20" creationId="{A0A2922E-EA86-45CD-AC25-E21C9E31A7EB}"/>
          </ac:grpSpMkLst>
        </pc:grpChg>
        <pc:grpChg chg="add mod">
          <ac:chgData name="Joe Brinkman" userId="bd13de2ce38e8060" providerId="LiveId" clId="{0432C392-6191-4F2E-AA95-95F76EC260DA}" dt="2018-01-31T22:29:00.348" v="696" actId="408"/>
          <ac:grpSpMkLst>
            <pc:docMk/>
            <pc:sldMk cId="3949394642" sldId="282"/>
            <ac:grpSpMk id="23" creationId="{187B3B02-F93B-4993-98FB-45402BF61054}"/>
          </ac:grpSpMkLst>
        </pc:grpChg>
        <pc:picChg chg="add mod">
          <ac:chgData name="Joe Brinkman" userId="bd13de2ce38e8060" providerId="LiveId" clId="{0432C392-6191-4F2E-AA95-95F76EC260DA}" dt="2018-01-31T22:15:53.067" v="495" actId="164"/>
          <ac:picMkLst>
            <pc:docMk/>
            <pc:sldMk cId="3949394642" sldId="282"/>
            <ac:picMk id="3" creationId="{3AF51B12-9A77-440D-A4DE-3E0658B9117F}"/>
          </ac:picMkLst>
        </pc:picChg>
        <pc:picChg chg="add mod">
          <ac:chgData name="Joe Brinkman" userId="bd13de2ce38e8060" providerId="LiveId" clId="{0432C392-6191-4F2E-AA95-95F76EC260DA}" dt="2018-01-31T22:14:36.125" v="493" actId="164"/>
          <ac:picMkLst>
            <pc:docMk/>
            <pc:sldMk cId="3949394642" sldId="282"/>
            <ac:picMk id="5" creationId="{3D83B42B-955C-44A6-9FB3-5D5604DFCA7D}"/>
          </ac:picMkLst>
        </pc:picChg>
        <pc:picChg chg="add mod">
          <ac:chgData name="Joe Brinkman" userId="bd13de2ce38e8060" providerId="LiveId" clId="{0432C392-6191-4F2E-AA95-95F76EC260DA}" dt="2018-01-31T22:24:18.169" v="585" actId="1038"/>
          <ac:picMkLst>
            <pc:docMk/>
            <pc:sldMk cId="3949394642" sldId="282"/>
            <ac:picMk id="12" creationId="{311DF363-3F15-4CF6-B006-B633F7D9F158}"/>
          </ac:picMkLst>
        </pc:picChg>
        <pc:picChg chg="add mod">
          <ac:chgData name="Joe Brinkman" userId="bd13de2ce38e8060" providerId="LiveId" clId="{0432C392-6191-4F2E-AA95-95F76EC260DA}" dt="2018-01-31T22:24:44.645" v="621" actId="164"/>
          <ac:picMkLst>
            <pc:docMk/>
            <pc:sldMk cId="3949394642" sldId="282"/>
            <ac:picMk id="14" creationId="{12DE26A1-3F91-4D69-A405-F61DF83C481F}"/>
          </ac:picMkLst>
        </pc:picChg>
        <pc:picChg chg="add mod">
          <ac:chgData name="Joe Brinkman" userId="bd13de2ce38e8060" providerId="LiveId" clId="{0432C392-6191-4F2E-AA95-95F76EC260DA}" dt="2018-01-31T22:27:39.401" v="641" actId="164"/>
          <ac:picMkLst>
            <pc:docMk/>
            <pc:sldMk cId="3949394642" sldId="282"/>
            <ac:picMk id="19" creationId="{49F6BA7F-C52F-40CB-88FB-0B6BAD5CF8F5}"/>
          </ac:picMkLst>
        </pc:picChg>
      </pc:sldChg>
      <pc:sldChg chg="addSp modSp add">
        <pc:chgData name="Joe Brinkman" userId="bd13de2ce38e8060" providerId="LiveId" clId="{0432C392-6191-4F2E-AA95-95F76EC260DA}" dt="2018-02-01T00:13:40.366" v="911" actId="20577"/>
        <pc:sldMkLst>
          <pc:docMk/>
          <pc:sldMk cId="3112566107" sldId="283"/>
        </pc:sldMkLst>
        <pc:spChg chg="mod">
          <ac:chgData name="Joe Brinkman" userId="bd13de2ce38e8060" providerId="LiveId" clId="{0432C392-6191-4F2E-AA95-95F76EC260DA}" dt="2018-02-01T00:00:48.594" v="726" actId="20577"/>
          <ac:spMkLst>
            <pc:docMk/>
            <pc:sldMk cId="3112566107" sldId="283"/>
            <ac:spMk id="2" creationId="{65FC815F-C5D3-4741-A7D2-A5B17BB7D74C}"/>
          </ac:spMkLst>
        </pc:spChg>
        <pc:spChg chg="add mod">
          <ac:chgData name="Joe Brinkman" userId="bd13de2ce38e8060" providerId="LiveId" clId="{0432C392-6191-4F2E-AA95-95F76EC260DA}" dt="2018-02-01T00:13:40.366" v="911" actId="20577"/>
          <ac:spMkLst>
            <pc:docMk/>
            <pc:sldMk cId="3112566107" sldId="283"/>
            <ac:spMk id="3" creationId="{2B77E282-A073-48D9-B964-8D6F3ED43E99}"/>
          </ac:spMkLst>
        </pc:spChg>
      </pc:sldChg>
      <pc:sldChg chg="modSp add">
        <pc:chgData name="Joe Brinkman" userId="bd13de2ce38e8060" providerId="LiveId" clId="{0432C392-6191-4F2E-AA95-95F76EC260DA}" dt="2018-02-01T23:31:09.711" v="1195" actId="5793"/>
        <pc:sldMkLst>
          <pc:docMk/>
          <pc:sldMk cId="557941262" sldId="284"/>
        </pc:sldMkLst>
        <pc:spChg chg="mod">
          <ac:chgData name="Joe Brinkman" userId="bd13de2ce38e8060" providerId="LiveId" clId="{0432C392-6191-4F2E-AA95-95F76EC260DA}" dt="2018-02-01T23:31:09.711" v="1195" actId="5793"/>
          <ac:spMkLst>
            <pc:docMk/>
            <pc:sldMk cId="557941262" sldId="284"/>
            <ac:spMk id="2" creationId="{BA8FDA07-ADDF-4A56-9369-6F1C06D87C68}"/>
          </ac:spMkLst>
        </pc:spChg>
        <pc:spChg chg="mod">
          <ac:chgData name="Joe Brinkman" userId="bd13de2ce38e8060" providerId="LiveId" clId="{0432C392-6191-4F2E-AA95-95F76EC260DA}" dt="2018-02-01T18:12:54.707" v="1147" actId="20577"/>
          <ac:spMkLst>
            <pc:docMk/>
            <pc:sldMk cId="557941262" sldId="284"/>
            <ac:spMk id="3" creationId="{AB8847C3-6AD5-40F8-93E4-07F2778B980A}"/>
          </ac:spMkLst>
        </pc:spChg>
      </pc:sldChg>
      <pc:sldChg chg="modSp add">
        <pc:chgData name="Joe Brinkman" userId="bd13de2ce38e8060" providerId="LiveId" clId="{0432C392-6191-4F2E-AA95-95F76EC260DA}" dt="2018-02-01T23:31:46.951" v="1220" actId="20577"/>
        <pc:sldMkLst>
          <pc:docMk/>
          <pc:sldMk cId="1383590297" sldId="285"/>
        </pc:sldMkLst>
        <pc:spChg chg="mod">
          <ac:chgData name="Joe Brinkman" userId="bd13de2ce38e8060" providerId="LiveId" clId="{0432C392-6191-4F2E-AA95-95F76EC260DA}" dt="2018-02-01T23:31:46.951" v="1220" actId="20577"/>
          <ac:spMkLst>
            <pc:docMk/>
            <pc:sldMk cId="1383590297" sldId="285"/>
            <ac:spMk id="2" creationId="{74639EAE-0B65-47F9-8F96-540925DAFC64}"/>
          </ac:spMkLst>
        </pc:spChg>
        <pc:spChg chg="mod">
          <ac:chgData name="Joe Brinkman" userId="bd13de2ce38e8060" providerId="LiveId" clId="{0432C392-6191-4F2E-AA95-95F76EC260DA}" dt="2018-02-01T18:13:59.262" v="1170" actId="20577"/>
          <ac:spMkLst>
            <pc:docMk/>
            <pc:sldMk cId="1383590297" sldId="285"/>
            <ac:spMk id="3" creationId="{B0935501-D412-4377-853E-323E78311BE7}"/>
          </ac:spMkLst>
        </pc:spChg>
      </pc:sldChg>
      <pc:sldChg chg="addSp modSp add">
        <pc:chgData name="Joe Brinkman" userId="bd13de2ce38e8060" providerId="LiveId" clId="{0432C392-6191-4F2E-AA95-95F76EC260DA}" dt="2018-02-02T15:39:15.554" v="1567" actId="20577"/>
        <pc:sldMkLst>
          <pc:docMk/>
          <pc:sldMk cId="1257401917" sldId="286"/>
        </pc:sldMkLst>
        <pc:spChg chg="mod">
          <ac:chgData name="Joe Brinkman" userId="bd13de2ce38e8060" providerId="LiveId" clId="{0432C392-6191-4F2E-AA95-95F76EC260DA}" dt="2018-02-02T15:34:09.112" v="1416" actId="6549"/>
          <ac:spMkLst>
            <pc:docMk/>
            <pc:sldMk cId="1257401917" sldId="286"/>
            <ac:spMk id="2" creationId="{97164D83-F757-4BDD-89E1-F604902C1774}"/>
          </ac:spMkLst>
        </pc:spChg>
        <pc:spChg chg="mod">
          <ac:chgData name="Joe Brinkman" userId="bd13de2ce38e8060" providerId="LiveId" clId="{0432C392-6191-4F2E-AA95-95F76EC260DA}" dt="2018-02-02T15:39:15.554" v="1567" actId="20577"/>
          <ac:spMkLst>
            <pc:docMk/>
            <pc:sldMk cId="1257401917" sldId="286"/>
            <ac:spMk id="3" creationId="{E2745ED6-0D71-4715-BE86-1F8FA67CC403}"/>
          </ac:spMkLst>
        </pc:spChg>
        <pc:spChg chg="add mod">
          <ac:chgData name="Joe Brinkman" userId="bd13de2ce38e8060" providerId="LiveId" clId="{0432C392-6191-4F2E-AA95-95F76EC260DA}" dt="2018-02-01T23:44:15.256" v="1336" actId="20577"/>
          <ac:spMkLst>
            <pc:docMk/>
            <pc:sldMk cId="1257401917" sldId="286"/>
            <ac:spMk id="4" creationId="{F90D7B58-FBC7-4E9F-AF45-1E4C9CE3DA6B}"/>
          </ac:spMkLst>
        </pc:spChg>
        <pc:spChg chg="add mod">
          <ac:chgData name="Joe Brinkman" userId="bd13de2ce38e8060" providerId="LiveId" clId="{0432C392-6191-4F2E-AA95-95F76EC260DA}" dt="2018-02-01T23:43:35.071" v="1314" actId="1035"/>
          <ac:spMkLst>
            <pc:docMk/>
            <pc:sldMk cId="1257401917" sldId="286"/>
            <ac:spMk id="5" creationId="{E34EF4E4-9346-434A-8EB5-666511C3C9B5}"/>
          </ac:spMkLst>
        </pc:spChg>
        <pc:spChg chg="add mod">
          <ac:chgData name="Joe Brinkman" userId="bd13de2ce38e8060" providerId="LiveId" clId="{0432C392-6191-4F2E-AA95-95F76EC260DA}" dt="2018-02-01T23:44:50.898" v="1338" actId="313"/>
          <ac:spMkLst>
            <pc:docMk/>
            <pc:sldMk cId="1257401917" sldId="286"/>
            <ac:spMk id="6" creationId="{42BE4CD0-CA19-45DB-B5E3-00CE0C678328}"/>
          </ac:spMkLst>
        </pc:spChg>
        <pc:spChg chg="add mod">
          <ac:chgData name="Joe Brinkman" userId="bd13de2ce38e8060" providerId="LiveId" clId="{0432C392-6191-4F2E-AA95-95F76EC260DA}" dt="2018-02-01T23:44:44.096" v="1337" actId="20577"/>
          <ac:spMkLst>
            <pc:docMk/>
            <pc:sldMk cId="1257401917" sldId="286"/>
            <ac:spMk id="7" creationId="{780EEA41-4DCF-4CFF-9D4B-085811E0C01F}"/>
          </ac:spMkLst>
        </pc:spChg>
      </pc:sldChg>
      <pc:sldChg chg="modSp add ord">
        <pc:chgData name="Joe Brinkman" userId="bd13de2ce38e8060" providerId="LiveId" clId="{0432C392-6191-4F2E-AA95-95F76EC260DA}" dt="2018-02-02T15:48:15.749" v="1836" actId="20577"/>
        <pc:sldMkLst>
          <pc:docMk/>
          <pc:sldMk cId="2736868167" sldId="287"/>
        </pc:sldMkLst>
        <pc:spChg chg="mod">
          <ac:chgData name="Joe Brinkman" userId="bd13de2ce38e8060" providerId="LiveId" clId="{0432C392-6191-4F2E-AA95-95F76EC260DA}" dt="2018-02-02T15:47:26.908" v="1787" actId="313"/>
          <ac:spMkLst>
            <pc:docMk/>
            <pc:sldMk cId="2736868167" sldId="287"/>
            <ac:spMk id="2" creationId="{BA268819-7625-4983-86A9-BEAC4A1316C1}"/>
          </ac:spMkLst>
        </pc:spChg>
        <pc:spChg chg="mod">
          <ac:chgData name="Joe Brinkman" userId="bd13de2ce38e8060" providerId="LiveId" clId="{0432C392-6191-4F2E-AA95-95F76EC260DA}" dt="2018-02-02T15:48:15.749" v="1836" actId="20577"/>
          <ac:spMkLst>
            <pc:docMk/>
            <pc:sldMk cId="2736868167" sldId="287"/>
            <ac:spMk id="3" creationId="{9A505B2D-599C-4726-9D16-263AA5BCCA3F}"/>
          </ac:spMkLst>
        </pc:spChg>
      </pc:sldChg>
      <pc:sldChg chg="modSp add ord">
        <pc:chgData name="Joe Brinkman" userId="bd13de2ce38e8060" providerId="LiveId" clId="{0432C392-6191-4F2E-AA95-95F76EC260DA}" dt="2018-02-02T16:20:43.616" v="1962" actId="20577"/>
        <pc:sldMkLst>
          <pc:docMk/>
          <pc:sldMk cId="363162083" sldId="288"/>
        </pc:sldMkLst>
        <pc:spChg chg="mod">
          <ac:chgData name="Joe Brinkman" userId="bd13de2ce38e8060" providerId="LiveId" clId="{0432C392-6191-4F2E-AA95-95F76EC260DA}" dt="2018-02-02T15:47:02.138" v="1758" actId="313"/>
          <ac:spMkLst>
            <pc:docMk/>
            <pc:sldMk cId="363162083" sldId="288"/>
            <ac:spMk id="2" creationId="{07ADDCB5-EECF-43C9-966C-A7B4A2FFED32}"/>
          </ac:spMkLst>
        </pc:spChg>
        <pc:spChg chg="mod">
          <ac:chgData name="Joe Brinkman" userId="bd13de2ce38e8060" providerId="LiveId" clId="{0432C392-6191-4F2E-AA95-95F76EC260DA}" dt="2018-02-02T16:20:43.616" v="1962" actId="20577"/>
          <ac:spMkLst>
            <pc:docMk/>
            <pc:sldMk cId="363162083" sldId="288"/>
            <ac:spMk id="3" creationId="{3C35494B-B0DE-4723-9D24-179C14B5EF8C}"/>
          </ac:spMkLst>
        </pc:spChg>
      </pc:sldChg>
      <pc:sldChg chg="add ord modNotesTx">
        <pc:chgData name="Joe Brinkman" userId="bd13de2ce38e8060" providerId="LiveId" clId="{0432C392-6191-4F2E-AA95-95F76EC260DA}" dt="2018-02-02T16:24:03.793" v="2009" actId="20577"/>
        <pc:sldMkLst>
          <pc:docMk/>
          <pc:sldMk cId="3327766578" sldId="289"/>
        </pc:sldMkLst>
      </pc:sldChg>
      <pc:sldChg chg="addSp modSp add">
        <pc:chgData name="Joe Brinkman" userId="bd13de2ce38e8060" providerId="LiveId" clId="{0432C392-6191-4F2E-AA95-95F76EC260DA}" dt="2018-02-02T16:34:23.486" v="2094" actId="20577"/>
        <pc:sldMkLst>
          <pc:docMk/>
          <pc:sldMk cId="2336324570" sldId="290"/>
        </pc:sldMkLst>
        <pc:spChg chg="mod">
          <ac:chgData name="Joe Brinkman" userId="bd13de2ce38e8060" providerId="LiveId" clId="{0432C392-6191-4F2E-AA95-95F76EC260DA}" dt="2018-02-02T16:31:46.060" v="2058" actId="20577"/>
          <ac:spMkLst>
            <pc:docMk/>
            <pc:sldMk cId="2336324570" sldId="290"/>
            <ac:spMk id="2" creationId="{A76EE88D-D2DB-4E90-A85D-3394855EEE7A}"/>
          </ac:spMkLst>
        </pc:spChg>
        <pc:spChg chg="add mod">
          <ac:chgData name="Joe Brinkman" userId="bd13de2ce38e8060" providerId="LiveId" clId="{0432C392-6191-4F2E-AA95-95F76EC260DA}" dt="2018-02-02T16:34:23.486" v="2094" actId="20577"/>
          <ac:spMkLst>
            <pc:docMk/>
            <pc:sldMk cId="2336324570" sldId="290"/>
            <ac:spMk id="3" creationId="{020AD346-CAA0-4977-9CC4-182D75708815}"/>
          </ac:spMkLst>
        </pc:spChg>
      </pc:sldChg>
      <pc:sldChg chg="add ord modNotesTx">
        <pc:chgData name="Joe Brinkman" userId="bd13de2ce38e8060" providerId="LiveId" clId="{0432C392-6191-4F2E-AA95-95F76EC260DA}" dt="2018-02-02T16:35:24.424" v="2125" actId="20577"/>
        <pc:sldMkLst>
          <pc:docMk/>
          <pc:sldMk cId="2500690126" sldId="291"/>
        </pc:sldMkLst>
      </pc:sldChg>
      <pc:sldChg chg="addSp delSp modSp add">
        <pc:chgData name="Joe Brinkman" userId="bd13de2ce38e8060" providerId="LiveId" clId="{0432C392-6191-4F2E-AA95-95F76EC260DA}" dt="2018-02-02T17:05:06.006" v="2159" actId="20577"/>
        <pc:sldMkLst>
          <pc:docMk/>
          <pc:sldMk cId="814141345" sldId="292"/>
        </pc:sldMkLst>
        <pc:spChg chg="del">
          <ac:chgData name="Joe Brinkman" userId="bd13de2ce38e8060" providerId="LiveId" clId="{0432C392-6191-4F2E-AA95-95F76EC260DA}" dt="2018-02-02T16:37:51.512" v="2127" actId="20577"/>
          <ac:spMkLst>
            <pc:docMk/>
            <pc:sldMk cId="814141345" sldId="292"/>
            <ac:spMk id="2" creationId="{C8AB501F-6FD2-42B1-A558-A2CAE9F4DB47}"/>
          </ac:spMkLst>
        </pc:spChg>
        <pc:spChg chg="add mod">
          <ac:chgData name="Joe Brinkman" userId="bd13de2ce38e8060" providerId="LiveId" clId="{0432C392-6191-4F2E-AA95-95F76EC260DA}" dt="2018-02-02T16:38:00.997" v="2146" actId="20577"/>
          <ac:spMkLst>
            <pc:docMk/>
            <pc:sldMk cId="814141345" sldId="292"/>
            <ac:spMk id="3" creationId="{EC0AD9CF-1517-43D6-AAE0-E481FC111CCC}"/>
          </ac:spMkLst>
        </pc:spChg>
        <pc:spChg chg="add mod">
          <ac:chgData name="Joe Brinkman" userId="bd13de2ce38e8060" providerId="LiveId" clId="{0432C392-6191-4F2E-AA95-95F76EC260DA}" dt="2018-02-02T17:05:06.006" v="2159" actId="20577"/>
          <ac:spMkLst>
            <pc:docMk/>
            <pc:sldMk cId="814141345" sldId="292"/>
            <ac:spMk id="4" creationId="{3176D5A5-BD55-4637-826F-B42CE8552FED}"/>
          </ac:spMkLst>
        </pc:spChg>
      </pc:sldChg>
      <pc:sldMasterChg chg="addSp delSp modSp setBg delSldLayout modSldLayout">
        <pc:chgData name="Joe Brinkman" userId="bd13de2ce38e8060" providerId="LiveId" clId="{0432C392-6191-4F2E-AA95-95F76EC260DA}" dt="2018-01-31T16:39:32.165" v="283" actId="1037"/>
        <pc:sldMasterMkLst>
          <pc:docMk/>
          <pc:sldMasterMk cId="208313399" sldId="2147483648"/>
        </pc:sldMasterMkLst>
        <pc:spChg chg="mod">
          <ac:chgData name="Joe Brinkman" userId="bd13de2ce38e8060" providerId="LiveId" clId="{0432C392-6191-4F2E-AA95-95F76EC260DA}" dt="2018-01-31T16:37:06.189" v="252" actId="20577"/>
          <ac:spMkLst>
            <pc:docMk/>
            <pc:sldMasterMk cId="208313399" sldId="2147483648"/>
            <ac:spMk id="2" creationId="{00000000-0000-0000-0000-000000000000}"/>
          </ac:spMkLst>
        </pc:spChg>
        <pc:spChg chg="mod">
          <ac:chgData name="Joe Brinkman" userId="bd13de2ce38e8060" providerId="LiveId" clId="{0432C392-6191-4F2E-AA95-95F76EC260DA}" dt="2018-01-30T19:01:48.819" v="59" actId="1037"/>
          <ac:spMkLst>
            <pc:docMk/>
            <pc:sldMasterMk cId="208313399" sldId="2147483648"/>
            <ac:spMk id="3" creationId="{00000000-0000-0000-0000-000000000000}"/>
          </ac:spMkLst>
        </pc:spChg>
        <pc:spChg chg="add del mod">
          <ac:chgData name="Joe Brinkman" userId="bd13de2ce38e8060" providerId="LiveId" clId="{0432C392-6191-4F2E-AA95-95F76EC260DA}" dt="2018-01-30T21:24:42.875" v="211" actId="767"/>
          <ac:spMkLst>
            <pc:docMk/>
            <pc:sldMasterMk cId="208313399" sldId="2147483648"/>
            <ac:spMk id="4" creationId="{3D5D7AE7-9CD7-4BAF-8376-3DBD01F67A19}"/>
          </ac:spMkLst>
        </pc:spChg>
        <pc:spChg chg="add mod">
          <ac:chgData name="Joe Brinkman" userId="bd13de2ce38e8060" providerId="LiveId" clId="{0432C392-6191-4F2E-AA95-95F76EC260DA}" dt="2018-01-31T16:39:32.165" v="283" actId="1037"/>
          <ac:spMkLst>
            <pc:docMk/>
            <pc:sldMasterMk cId="208313399" sldId="2147483648"/>
            <ac:spMk id="5" creationId="{E130889B-081B-4FE8-8223-5FC15F55BD9C}"/>
          </ac:spMkLst>
        </pc:spChg>
        <pc:picChg chg="del">
          <ac:chgData name="Joe Brinkman" userId="bd13de2ce38e8060" providerId="LiveId" clId="{0432C392-6191-4F2E-AA95-95F76EC260DA}" dt="2018-01-30T18:28:29.390" v="30" actId="478"/>
          <ac:picMkLst>
            <pc:docMk/>
            <pc:sldMasterMk cId="208313399" sldId="2147483648"/>
            <ac:picMk id="7" creationId="{00000000-0000-0000-0000-000000000000}"/>
          </ac:picMkLst>
        </pc:picChg>
        <pc:sldLayoutChg chg="delSp modSp setBg">
          <pc:chgData name="Joe Brinkman" userId="bd13de2ce38e8060" providerId="LiveId" clId="{0432C392-6191-4F2E-AA95-95F76EC260DA}" dt="2018-01-30T18:59:16.342" v="53" actId="1037"/>
          <pc:sldLayoutMkLst>
            <pc:docMk/>
            <pc:sldMasterMk cId="208313399" sldId="2147483648"/>
            <pc:sldLayoutMk cId="2654911877" sldId="2147483649"/>
          </pc:sldLayoutMkLst>
          <pc:spChg chg="mod">
            <ac:chgData name="Joe Brinkman" userId="bd13de2ce38e8060" providerId="LiveId" clId="{0432C392-6191-4F2E-AA95-95F76EC260DA}" dt="2018-01-30T18:59:16.342" v="53" actId="1037"/>
            <ac:spMkLst>
              <pc:docMk/>
              <pc:sldMasterMk cId="208313399" sldId="2147483648"/>
              <pc:sldLayoutMk cId="2654911877" sldId="2147483649"/>
              <ac:spMk id="3" creationId="{00000000-0000-0000-0000-000000000000}"/>
            </ac:spMkLst>
          </pc:spChg>
          <pc:picChg chg="del">
            <ac:chgData name="Joe Brinkman" userId="bd13de2ce38e8060" providerId="LiveId" clId="{0432C392-6191-4F2E-AA95-95F76EC260DA}" dt="2018-01-30T18:28:48.789" v="31" actId="478"/>
            <ac:picMkLst>
              <pc:docMk/>
              <pc:sldMasterMk cId="208313399" sldId="2147483648"/>
              <pc:sldLayoutMk cId="2654911877" sldId="2147483649"/>
              <ac:picMk id="7" creationId="{00000000-0000-0000-0000-000000000000}"/>
            </ac:picMkLst>
          </pc:picChg>
        </pc:sldLayoutChg>
        <pc:sldLayoutChg chg="delSp modSp setBg">
          <pc:chgData name="Joe Brinkman" userId="bd13de2ce38e8060" providerId="LiveId" clId="{0432C392-6191-4F2E-AA95-95F76EC260DA}" dt="2018-01-31T16:36:46.664" v="248" actId="20577"/>
          <pc:sldLayoutMkLst>
            <pc:docMk/>
            <pc:sldMasterMk cId="208313399" sldId="2147483648"/>
            <pc:sldLayoutMk cId="768426203" sldId="2147483650"/>
          </pc:sldLayoutMkLst>
          <pc:spChg chg="mod">
            <ac:chgData name="Joe Brinkman" userId="bd13de2ce38e8060" providerId="LiveId" clId="{0432C392-6191-4F2E-AA95-95F76EC260DA}" dt="2018-01-31T16:36:46.664" v="248" actId="20577"/>
            <ac:spMkLst>
              <pc:docMk/>
              <pc:sldMasterMk cId="208313399" sldId="2147483648"/>
              <pc:sldLayoutMk cId="768426203" sldId="2147483650"/>
              <ac:spMk id="2" creationId="{00000000-0000-0000-0000-000000000000}"/>
            </ac:spMkLst>
          </pc:spChg>
          <pc:spChg chg="mod">
            <ac:chgData name="Joe Brinkman" userId="bd13de2ce38e8060" providerId="LiveId" clId="{0432C392-6191-4F2E-AA95-95F76EC260DA}" dt="2018-01-30T18:59:47.865" v="56" actId="20577"/>
            <ac:spMkLst>
              <pc:docMk/>
              <pc:sldMasterMk cId="208313399" sldId="2147483648"/>
              <pc:sldLayoutMk cId="768426203" sldId="2147483650"/>
              <ac:spMk id="3" creationId="{00000000-0000-0000-0000-000000000000}"/>
            </ac:spMkLst>
          </pc:spChg>
          <pc:grpChg chg="del">
            <ac:chgData name="Joe Brinkman" userId="bd13de2ce38e8060" providerId="LiveId" clId="{0432C392-6191-4F2E-AA95-95F76EC260DA}" dt="2018-01-30T18:29:04.059" v="34" actId="478"/>
            <ac:grpSpMkLst>
              <pc:docMk/>
              <pc:sldMasterMk cId="208313399" sldId="2147483648"/>
              <pc:sldLayoutMk cId="768426203" sldId="2147483650"/>
              <ac:grpSpMk id="11" creationId="{00000000-0000-0000-0000-000000000000}"/>
            </ac:grpSpMkLst>
          </pc:grpChg>
          <pc:picChg chg="del">
            <ac:chgData name="Joe Brinkman" userId="bd13de2ce38e8060" providerId="LiveId" clId="{0432C392-6191-4F2E-AA95-95F76EC260DA}" dt="2018-01-30T19:00:05.522" v="58" actId="478"/>
            <ac:picMkLst>
              <pc:docMk/>
              <pc:sldMasterMk cId="208313399" sldId="2147483648"/>
              <pc:sldLayoutMk cId="768426203" sldId="2147483650"/>
              <ac:picMk id="6" creationId="{00000000-0000-0000-0000-000000000000}"/>
            </ac:picMkLst>
          </pc:picChg>
          <pc:picChg chg="del">
            <ac:chgData name="Joe Brinkman" userId="bd13de2ce38e8060" providerId="LiveId" clId="{0432C392-6191-4F2E-AA95-95F76EC260DA}" dt="2018-01-30T18:28:58.740" v="33" actId="478"/>
            <ac:picMkLst>
              <pc:docMk/>
              <pc:sldMasterMk cId="208313399" sldId="2147483648"/>
              <pc:sldLayoutMk cId="768426203" sldId="2147483650"/>
              <ac:picMk id="10" creationId="{00000000-0000-0000-0000-000000000000}"/>
            </ac:picMkLst>
          </pc:picChg>
        </pc:sldLayoutChg>
        <pc:sldLayoutChg chg="delSp modSp setBg">
          <pc:chgData name="Joe Brinkman" userId="bd13de2ce38e8060" providerId="LiveId" clId="{0432C392-6191-4F2E-AA95-95F76EC260DA}" dt="2018-01-30T18:59:35.018" v="55" actId="1037"/>
          <pc:sldLayoutMkLst>
            <pc:docMk/>
            <pc:sldMasterMk cId="208313399" sldId="2147483648"/>
            <pc:sldLayoutMk cId="3246213415" sldId="2147483651"/>
          </pc:sldLayoutMkLst>
          <pc:spChg chg="mod">
            <ac:chgData name="Joe Brinkman" userId="bd13de2ce38e8060" providerId="LiveId" clId="{0432C392-6191-4F2E-AA95-95F76EC260DA}" dt="2018-01-30T18:59:21.634" v="54" actId="1037"/>
            <ac:spMkLst>
              <pc:docMk/>
              <pc:sldMasterMk cId="208313399" sldId="2147483648"/>
              <pc:sldLayoutMk cId="3246213415" sldId="2147483651"/>
              <ac:spMk id="2" creationId="{00000000-0000-0000-0000-000000000000}"/>
            </ac:spMkLst>
          </pc:spChg>
          <pc:spChg chg="mod">
            <ac:chgData name="Joe Brinkman" userId="bd13de2ce38e8060" providerId="LiveId" clId="{0432C392-6191-4F2E-AA95-95F76EC260DA}" dt="2018-01-30T18:59:35.018" v="55" actId="1037"/>
            <ac:spMkLst>
              <pc:docMk/>
              <pc:sldMasterMk cId="208313399" sldId="2147483648"/>
              <pc:sldLayoutMk cId="3246213415" sldId="2147483651"/>
              <ac:spMk id="3" creationId="{00000000-0000-0000-0000-000000000000}"/>
            </ac:spMkLst>
          </pc:spChg>
          <pc:picChg chg="del">
            <ac:chgData name="Joe Brinkman" userId="bd13de2ce38e8060" providerId="LiveId" clId="{0432C392-6191-4F2E-AA95-95F76EC260DA}" dt="2018-01-30T18:28:53.885" v="32" actId="478"/>
            <ac:picMkLst>
              <pc:docMk/>
              <pc:sldMasterMk cId="208313399" sldId="2147483648"/>
              <pc:sldLayoutMk cId="3246213415" sldId="2147483651"/>
              <ac:picMk id="7" creationId="{00000000-0000-0000-0000-000000000000}"/>
            </ac:picMkLst>
          </pc:picChg>
        </pc:sldLayoutChg>
        <pc:sldLayoutChg chg="delSp modSp setBg">
          <pc:chgData name="Joe Brinkman" userId="bd13de2ce38e8060" providerId="LiveId" clId="{0432C392-6191-4F2E-AA95-95F76EC260DA}" dt="2018-01-31T16:36:30.551" v="244" actId="20577"/>
          <pc:sldLayoutMkLst>
            <pc:docMk/>
            <pc:sldMasterMk cId="208313399" sldId="2147483648"/>
            <pc:sldLayoutMk cId="1885599738" sldId="2147483654"/>
          </pc:sldLayoutMkLst>
          <pc:spChg chg="mod">
            <ac:chgData name="Joe Brinkman" userId="bd13de2ce38e8060" providerId="LiveId" clId="{0432C392-6191-4F2E-AA95-95F76EC260DA}" dt="2018-01-31T16:36:30.551" v="244" actId="20577"/>
            <ac:spMkLst>
              <pc:docMk/>
              <pc:sldMasterMk cId="208313399" sldId="2147483648"/>
              <pc:sldLayoutMk cId="1885599738" sldId="2147483654"/>
              <ac:spMk id="2" creationId="{00000000-0000-0000-0000-000000000000}"/>
            </ac:spMkLst>
          </pc:spChg>
          <pc:grpChg chg="del">
            <ac:chgData name="Joe Brinkman" userId="bd13de2ce38e8060" providerId="LiveId" clId="{0432C392-6191-4F2E-AA95-95F76EC260DA}" dt="2018-01-30T18:29:22.393" v="35" actId="478"/>
            <ac:grpSpMkLst>
              <pc:docMk/>
              <pc:sldMasterMk cId="208313399" sldId="2147483648"/>
              <pc:sldLayoutMk cId="1885599738" sldId="2147483654"/>
              <ac:grpSpMk id="14" creationId="{00000000-0000-0000-0000-000000000000}"/>
            </ac:grpSpMkLst>
          </pc:grpChg>
          <pc:picChg chg="del">
            <ac:chgData name="Joe Brinkman" userId="bd13de2ce38e8060" providerId="LiveId" clId="{0432C392-6191-4F2E-AA95-95F76EC260DA}" dt="2018-01-30T18:59:59.790" v="57" actId="478"/>
            <ac:picMkLst>
              <pc:docMk/>
              <pc:sldMasterMk cId="208313399" sldId="2147483648"/>
              <pc:sldLayoutMk cId="1885599738" sldId="2147483654"/>
              <ac:picMk id="5" creationId="{00000000-0000-0000-0000-000000000000}"/>
            </ac:picMkLst>
          </pc:picChg>
          <pc:picChg chg="del">
            <ac:chgData name="Joe Brinkman" userId="bd13de2ce38e8060" providerId="LiveId" clId="{0432C392-6191-4F2E-AA95-95F76EC260DA}" dt="2018-01-30T18:29:27.102" v="36" actId="478"/>
            <ac:picMkLst>
              <pc:docMk/>
              <pc:sldMasterMk cId="208313399" sldId="2147483648"/>
              <pc:sldLayoutMk cId="1885599738" sldId="2147483654"/>
              <ac:picMk id="12" creationId="{00000000-0000-0000-0000-000000000000}"/>
            </ac:picMkLst>
          </pc:picChg>
        </pc:sldLayoutChg>
        <pc:sldLayoutChg chg="setBg">
          <pc:chgData name="Joe Brinkman" userId="bd13de2ce38e8060" providerId="LiveId" clId="{0432C392-6191-4F2E-AA95-95F76EC260DA}" dt="2018-01-30T18:54:42.510" v="52" actId="1037"/>
          <pc:sldLayoutMkLst>
            <pc:docMk/>
            <pc:sldMasterMk cId="208313399" sldId="2147483648"/>
            <pc:sldLayoutMk cId="872096829" sldId="2147483655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DD397D-AD79-410D-A0C2-D7C22361B711}" type="datetimeFigureOut">
              <a:rPr lang="en-US" smtClean="0"/>
              <a:t>2/6/2018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91AAAF-4332-41A0-A0BE-48E1C3698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09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console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1AAAF-4332-41A0-A0BE-48E1C3698C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48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custom command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1AAAF-4332-41A0-A0BE-48E1C3698C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90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1AAAF-4332-41A0-A0BE-48E1C3698C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77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PowerShell script</a:t>
            </a:r>
          </a:p>
          <a:p>
            <a:endParaRPr lang="en-US" dirty="0"/>
          </a:p>
          <a:p>
            <a:r>
              <a:rPr lang="en-US" dirty="0"/>
              <a:t>Mobile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1AAAF-4332-41A0-A0BE-48E1C3698CF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42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4E9A0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54911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4E9A0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C00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6213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65125"/>
            <a:ext cx="12293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&gt; 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4E9A06"/>
                </a:solidFill>
              </a:defRPr>
            </a:lvl1pPr>
            <a:lvl2pPr>
              <a:defRPr>
                <a:solidFill>
                  <a:srgbClr val="4E9A06"/>
                </a:solidFill>
              </a:defRPr>
            </a:lvl2pPr>
            <a:lvl3pPr>
              <a:defRPr>
                <a:solidFill>
                  <a:srgbClr val="4E9A06"/>
                </a:solidFill>
              </a:defRPr>
            </a:lvl3pPr>
            <a:lvl4pPr>
              <a:defRPr>
                <a:solidFill>
                  <a:srgbClr val="4E9A06"/>
                </a:solidFill>
              </a:defRPr>
            </a:lvl4pPr>
            <a:lvl5pPr>
              <a:defRPr>
                <a:solidFill>
                  <a:srgbClr val="4E9A0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hidden="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19"/>
            <a:ext cx="12192000" cy="6685281"/>
          </a:xfrm>
          <a:prstGeom prst="rect">
            <a:avLst/>
          </a:prstGeom>
        </p:spPr>
      </p:pic>
      <p:pic>
        <p:nvPicPr>
          <p:cNvPr id="9" name="Picture 8" hidden="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984"/>
            <a:ext cx="12192001" cy="668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426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&gt; 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559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096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&gt; 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30889B-081B-4FE8-8223-5FC15F55BD9C}"/>
              </a:ext>
            </a:extLst>
          </p:cNvPr>
          <p:cNvSpPr txBox="1"/>
          <p:nvPr userDrawn="1"/>
        </p:nvSpPr>
        <p:spPr>
          <a:xfrm>
            <a:off x="64657" y="6617856"/>
            <a:ext cx="16385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</a:rPr>
              <a:t>DNN Summit 2018</a:t>
            </a:r>
          </a:p>
        </p:txBody>
      </p:sp>
    </p:spTree>
    <p:extLst>
      <p:ext uri="{BB962C8B-B14F-4D97-AF65-F5344CB8AC3E}">
        <p14:creationId xmlns:p14="http://schemas.microsoft.com/office/powerpoint/2010/main" val="208313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4E9A0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Verdana" panose="020B0604030504040204" pitchFamily="34" charset="0"/>
        <a:buChar char="›"/>
        <a:defRPr sz="2800" kern="1200">
          <a:solidFill>
            <a:srgbClr val="4E9A0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›"/>
        <a:defRPr sz="2400" kern="1200">
          <a:solidFill>
            <a:srgbClr val="4E9A0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›"/>
        <a:defRPr sz="2000" kern="1200">
          <a:solidFill>
            <a:srgbClr val="4E9A0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›"/>
        <a:defRPr sz="1800" kern="1200">
          <a:solidFill>
            <a:srgbClr val="4E9A0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›"/>
        <a:defRPr sz="1800" kern="1200">
          <a:solidFill>
            <a:srgbClr val="4E9A0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hyperlink" Target="http://en.wikipedia.org/wiki/File:IPhone_5.png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NN-Connect/Dnn-Powershell" TargetMode="External"/><Relationship Id="rId2" Type="http://schemas.openxmlformats.org/officeDocument/2006/relationships/hyperlink" Target="https://github.com/dnnsoftware/Dnn.AdminExperience.Extension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dnnsoftware/Dnn.Platform.Sample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hyperlink" Target="https://www.linkedin.com/in/joebrinkman/" TargetMode="External"/><Relationship Id="rId12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github.com/jbrinkman" TargetMode="External"/><Relationship Id="rId11" Type="http://schemas.openxmlformats.org/officeDocument/2006/relationships/hyperlink" Target="https://commons.wikimedia.org/wiki/File:Ei-sc-github.svg" TargetMode="External"/><Relationship Id="rId5" Type="http://schemas.openxmlformats.org/officeDocument/2006/relationships/hyperlink" Target="https://twitter.com/jbrinkman" TargetMode="External"/><Relationship Id="rId15" Type="http://schemas.openxmlformats.org/officeDocument/2006/relationships/image" Target="../media/image16.png"/><Relationship Id="rId10" Type="http://schemas.openxmlformats.org/officeDocument/2006/relationships/image" Target="../media/image14.png"/><Relationship Id="rId4" Type="http://schemas.openxmlformats.org/officeDocument/2006/relationships/hyperlink" Target="mailto:joe@brinkman.me" TargetMode="External"/><Relationship Id="rId9" Type="http://schemas.openxmlformats.org/officeDocument/2006/relationships/hyperlink" Target="http://geekykool.com/twitter-considering-increasing-character-count-to-10000" TargetMode="External"/><Relationship Id="rId14" Type="http://schemas.openxmlformats.org/officeDocument/2006/relationships/hyperlink" Target="http://nuriagarciacastro.es/sobre-mi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ustomXml" Target="../../customXml/item2.xml"/><Relationship Id="rId7" Type="http://schemas.openxmlformats.org/officeDocument/2006/relationships/image" Target="../media/image5.png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4.xm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4.xml"/><Relationship Id="rId10" Type="http://schemas.openxmlformats.org/officeDocument/2006/relationships/image" Target="../media/image8.png"/><Relationship Id="rId4" Type="http://schemas.openxmlformats.org/officeDocument/2006/relationships/customXml" Target="../../customXml/item1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31681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4E9A06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4E9A06"/>
                </a:solidFill>
                <a:latin typeface="Consolas" panose="020B0609020204030204" pitchFamily="49" charset="0"/>
              </a:rPr>
              <a:t> </a:t>
            </a:r>
            <a:r>
              <a:rPr lang="en-US" sz="4800" dirty="0">
                <a:solidFill>
                  <a:srgbClr val="4E9A06"/>
                </a:solidFill>
                <a:latin typeface="Consolas" panose="020B0609020204030204" pitchFamily="49" charset="0"/>
              </a:rPr>
              <a:t>set-speaker “Joe Brinkman”</a:t>
            </a:r>
          </a:p>
          <a:p>
            <a:endParaRPr lang="en-US" sz="4800" dirty="0">
              <a:solidFill>
                <a:srgbClr val="4E9A06"/>
              </a:solidFill>
              <a:latin typeface="Consolas" panose="020B0609020204030204" pitchFamily="49" charset="0"/>
            </a:endParaRPr>
          </a:p>
          <a:p>
            <a:r>
              <a:rPr lang="en-US" sz="4800" dirty="0">
                <a:solidFill>
                  <a:srgbClr val="4E9A06"/>
                </a:solidFill>
                <a:latin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4E9A06"/>
                </a:solidFill>
                <a:latin typeface="Consolas" panose="020B0609020204030204" pitchFamily="49" charset="0"/>
              </a:rPr>
              <a:t> </a:t>
            </a:r>
            <a:r>
              <a:rPr lang="en-US" sz="4800" dirty="0">
                <a:solidFill>
                  <a:srgbClr val="4E9A06"/>
                </a:solidFill>
                <a:latin typeface="Consolas" panose="020B0609020204030204" pitchFamily="49" charset="0"/>
              </a:rPr>
              <a:t>set-session “Take Command Of DNN”</a:t>
            </a:r>
          </a:p>
        </p:txBody>
      </p:sp>
    </p:spTree>
    <p:extLst>
      <p:ext uri="{BB962C8B-B14F-4D97-AF65-F5344CB8AC3E}">
        <p14:creationId xmlns:p14="http://schemas.microsoft.com/office/powerpoint/2010/main" val="339337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1ECEFF3-55CE-402E-8AE8-484D517B6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6525" y="1924856"/>
            <a:ext cx="6838950" cy="351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5220" rIns="9144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  <a:t>██████╗  ███████╗ ███╗   ███╗  ██████╗ ██╔══██╗ ██╔════╝ ████╗ ████║ ██╔═══██╗ ██║  ██║ █████╗   ██╔████╔██║ ██║   ██║ ██║  ██║ ██╔══╝   ██║╚██╔╝██║ ██║   ██║ ██████╔╝ ███████╗ ██║ ╚═╝ ██║ ╚██████╔╝ ╚═════╝  ╚══════╝ ╚═╝     ╚═╝  ╚═════╝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4E9A06"/>
              </a:solidFill>
              <a:effectLst/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E0E973-619B-4719-B3F5-DC065D62C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32776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generated with very high confidence">
            <a:extLst>
              <a:ext uri="{FF2B5EF4-FFF2-40B4-BE49-F238E27FC236}">
                <a16:creationId xmlns:a16="http://schemas.microsoft.com/office/drawing/2014/main" id="{CA6EDA78-6724-48D5-89F4-23568B010F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418177" y="399379"/>
            <a:ext cx="3298676" cy="6230538"/>
          </a:xfrm>
          <a:prstGeom prst="rect">
            <a:avLst/>
          </a:prstGeom>
        </p:spPr>
      </p:pic>
      <p:pic>
        <p:nvPicPr>
          <p:cNvPr id="3" name="Prompt.Mobile">
            <a:hlinkClick r:id="" action="ppaction://media"/>
            <a:extLst>
              <a:ext uri="{FF2B5EF4-FFF2-40B4-BE49-F238E27FC236}">
                <a16:creationId xmlns:a16="http://schemas.microsoft.com/office/drawing/2014/main" id="{05D2691C-12B6-4235-94D6-1EEEE465E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183" t="9011" r="-1183" b="8978"/>
          <a:stretch/>
        </p:blipFill>
        <p:spPr>
          <a:xfrm>
            <a:off x="4891988" y="1374663"/>
            <a:ext cx="2451146" cy="435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8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68819-7625-4983-86A9-BEAC4A131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Get-Help “Command Service”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05B2D-599C-4726-9D16-263AA5BCC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Extensible</a:t>
            </a:r>
          </a:p>
          <a:p>
            <a:endParaRPr lang="en-US" dirty="0"/>
          </a:p>
          <a:p>
            <a:r>
              <a:rPr lang="en-US" dirty="0"/>
              <a:t>Accessible</a:t>
            </a:r>
          </a:p>
          <a:p>
            <a:endParaRPr lang="en-US" dirty="0"/>
          </a:p>
          <a:p>
            <a:r>
              <a:rPr lang="en-US" dirty="0"/>
              <a:t>Secure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86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1ECEFF3-55CE-402E-8AE8-484D517B6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6525" y="1924856"/>
            <a:ext cx="6838950" cy="351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5220" rIns="9144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  <a:t>██████╗  ███████╗ ███╗   ███╗  ██████╗ ██╔══██╗ ██╔════╝ ████╗ ████║ ██╔═══██╗ ██║  ██║ █████╗   ██╔████╔██║ ██║   ██║ ██║  ██║ ██╔══╝   ██║╚██╔╝██║ ██║   ██║ ██████╔╝ ███████╗ ██║ ╚═╝ ██║ ╚██████╔╝ ╚═════╝  ╚══════╝ ╚═╝     ╚═╝  ╚═════╝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4E9A06"/>
              </a:solidFill>
              <a:effectLst/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E0E973-619B-4719-B3F5-DC065D62C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50069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EE88D-D2DB-4E90-A85D-3394855EE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Set-Status -</a:t>
            </a:r>
            <a:r>
              <a:rPr lang="en-US" dirty="0" err="1"/>
              <a:t>WorkInProgress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AD346-CAA0-4977-9CC4-182D75708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Framework Complete</a:t>
            </a:r>
          </a:p>
          <a:p>
            <a:endParaRPr lang="en-US" dirty="0"/>
          </a:p>
          <a:p>
            <a:r>
              <a:rPr lang="en-US" dirty="0"/>
              <a:t>Needs more testing</a:t>
            </a:r>
          </a:p>
          <a:p>
            <a:endParaRPr lang="en-US" dirty="0"/>
          </a:p>
          <a:p>
            <a:r>
              <a:rPr lang="en-US" dirty="0"/>
              <a:t>Needs more commands</a:t>
            </a:r>
          </a:p>
          <a:p>
            <a:endParaRPr lang="en-US" dirty="0"/>
          </a:p>
          <a:p>
            <a:r>
              <a:rPr lang="en-US" dirty="0"/>
              <a:t>Needs</a:t>
            </a:r>
          </a:p>
        </p:txBody>
      </p:sp>
    </p:spTree>
    <p:extLst>
      <p:ext uri="{BB962C8B-B14F-4D97-AF65-F5344CB8AC3E}">
        <p14:creationId xmlns:p14="http://schemas.microsoft.com/office/powerpoint/2010/main" val="394764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C0AD9CF-1517-43D6-AAE0-E481FC11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Get-Resources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6D5A5-BD55-4637-826F-B42CE8552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https://github.com/dnnsoftware/Dnn.AdminExperience.Extensions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3"/>
              </a:rPr>
              <a:t>https://github.com/DNN-Connect/Dnn-Powershell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https://github.com/dnnsoftware/Dnn.Platform.Samples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414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en-US" dirty="0"/>
              <a:t>&gt;</a:t>
            </a:r>
            <a:r>
              <a:rPr lang="en-US" sz="2400" dirty="0"/>
              <a:t> </a:t>
            </a:r>
            <a:r>
              <a:rPr lang="en-US" dirty="0"/>
              <a:t>Sponsors</a:t>
            </a:r>
          </a:p>
        </p:txBody>
      </p:sp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3A14443-BA57-4946-B608-686E1CF3A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41" y="1128421"/>
            <a:ext cx="10185918" cy="572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3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About 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39C32B-68A5-422D-B41D-F137BACD9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4735"/>
            <a:ext cx="4868140" cy="48681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603B76-6D5A-49A1-AA83-05027C73634D}"/>
              </a:ext>
            </a:extLst>
          </p:cNvPr>
          <p:cNvSpPr txBox="1"/>
          <p:nvPr/>
        </p:nvSpPr>
        <p:spPr>
          <a:xfrm>
            <a:off x="4920095" y="2379518"/>
            <a:ext cx="56680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</a:t>
            </a:r>
            <a:r>
              <a:rPr lang="en-US" dirty="0">
                <a:hlinkClick r:id="rId4"/>
              </a:rPr>
              <a:t>joe@brinkman.me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     </a:t>
            </a:r>
            <a:r>
              <a:rPr lang="en-US" dirty="0">
                <a:hlinkClick r:id="rId5"/>
              </a:rPr>
              <a:t>jbrinkman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</a:t>
            </a:r>
            <a:r>
              <a:rPr lang="en-US" dirty="0">
                <a:hlinkClick r:id="rId6"/>
              </a:rPr>
              <a:t>http://github.com/jbrinkman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</a:t>
            </a:r>
            <a:r>
              <a:rPr lang="en-US" dirty="0">
                <a:hlinkClick r:id="rId7"/>
              </a:rPr>
              <a:t>https://www.linkedin.com/in/joebrinkman/</a:t>
            </a:r>
            <a:r>
              <a:rPr lang="en-US" dirty="0"/>
              <a:t> </a:t>
            </a:r>
          </a:p>
        </p:txBody>
      </p:sp>
      <p:pic>
        <p:nvPicPr>
          <p:cNvPr id="9" name="Picture 8" descr="A picture containing vector graphics&#10;&#10;Description generated with high confidence">
            <a:extLst>
              <a:ext uri="{FF2B5EF4-FFF2-40B4-BE49-F238E27FC236}">
                <a16:creationId xmlns:a16="http://schemas.microsoft.com/office/drawing/2014/main" id="{AC0DA346-C24D-4891-835B-C8D01B3E50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018809" y="3008168"/>
            <a:ext cx="283265" cy="230153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69F11C3-D561-4C46-BE72-CE7416520C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868140" y="3395180"/>
            <a:ext cx="503334" cy="5033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EFE12A-7D74-487E-A94F-C7D672E26CD0}"/>
              </a:ext>
            </a:extLst>
          </p:cNvPr>
          <p:cNvSpPr txBox="1"/>
          <p:nvPr/>
        </p:nvSpPr>
        <p:spPr>
          <a:xfrm>
            <a:off x="4555790" y="7187052"/>
            <a:ext cx="4571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11" tooltip="https://commons.wikimedia.org/wiki/File:Ei-sc-github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12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D6DAEC-A71D-408D-87C2-9E04155ABB4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4973563" y="4047169"/>
            <a:ext cx="292487" cy="292487"/>
          </a:xfrm>
          <a:prstGeom prst="rect">
            <a:avLst/>
          </a:prstGeom>
        </p:spPr>
      </p:pic>
      <p:pic>
        <p:nvPicPr>
          <p:cNvPr id="18" name="Picture 17" descr="A close up of a logo&#10;&#10;Description generated with high confidence">
            <a:extLst>
              <a:ext uri="{FF2B5EF4-FFF2-40B4-BE49-F238E27FC236}">
                <a16:creationId xmlns:a16="http://schemas.microsoft.com/office/drawing/2014/main" id="{2740B320-FADE-44EF-B808-044DF908137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563" y="2457449"/>
            <a:ext cx="323353" cy="32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62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0CEF7-B2DE-4B68-8FDC-50AC4BD5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</a:t>
            </a:r>
            <a:r>
              <a:rPr lang="en-US" sz="2400" dirty="0"/>
              <a:t> </a:t>
            </a:r>
            <a:r>
              <a:rPr lang="en-US" dirty="0"/>
              <a:t>Set-Problem –</a:t>
            </a:r>
            <a:r>
              <a:rPr lang="en-US" dirty="0" err="1"/>
              <a:t>UIComplexity</a:t>
            </a:r>
            <a:r>
              <a:rPr lang="en-US" dirty="0"/>
              <a:t> 100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78DD0A7-6C43-4237-ADB2-5BD67D823CD7}"/>
              </a:ext>
            </a:extLst>
          </p:cNvPr>
          <p:cNvGrpSpPr/>
          <p:nvPr/>
        </p:nvGrpSpPr>
        <p:grpSpPr>
          <a:xfrm>
            <a:off x="758160" y="1791477"/>
            <a:ext cx="3657600" cy="3901187"/>
            <a:chOff x="5348824" y="2071396"/>
            <a:chExt cx="3657600" cy="390118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AF51B12-9A77-440D-A4DE-3E0658B91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48824" y="2481943"/>
              <a:ext cx="3657600" cy="349064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45AF9E7-7BF4-427B-8C5A-928D0AE5FA4A}"/>
                </a:ext>
              </a:extLst>
            </p:cNvPr>
            <p:cNvGrpSpPr/>
            <p:nvPr>
              <p:custDataLst>
                <p:custData r:id="rId4"/>
              </p:custDataLst>
            </p:nvPr>
          </p:nvGrpSpPr>
          <p:grpSpPr>
            <a:xfrm>
              <a:off x="5348824" y="2071396"/>
              <a:ext cx="3657600" cy="401216"/>
              <a:chOff x="5348824" y="2071396"/>
              <a:chExt cx="3657600" cy="40121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CB1513B-258A-4EA0-A9B7-97A8A2627484}"/>
                  </a:ext>
                </a:extLst>
              </p:cNvPr>
              <p:cNvSpPr/>
              <p:nvPr/>
            </p:nvSpPr>
            <p:spPr>
              <a:xfrm>
                <a:off x="5348824" y="2071396"/>
                <a:ext cx="3657600" cy="4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Security - Photos</a:t>
                </a:r>
              </a:p>
            </p:txBody>
          </p:sp>
          <p:pic>
            <p:nvPicPr>
              <p:cNvPr id="5" name="Picture 4" descr="A screenshot of a cell phone&#10;&#10;Description generated with high confidence">
                <a:extLst>
                  <a:ext uri="{FF2B5EF4-FFF2-40B4-BE49-F238E27FC236}">
                    <a16:creationId xmlns:a16="http://schemas.microsoft.com/office/drawing/2014/main" id="{3D83B42B-955C-44A6-9FB3-5D5604DFCA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05586" y="2188325"/>
                <a:ext cx="735521" cy="201168"/>
              </a:xfrm>
              <a:prstGeom prst="rect">
                <a:avLst/>
              </a:prstGeom>
            </p:spPr>
          </p:pic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1192D08-57CF-4D85-A1D9-938D56320793}"/>
              </a:ext>
            </a:extLst>
          </p:cNvPr>
          <p:cNvGrpSpPr/>
          <p:nvPr/>
        </p:nvGrpSpPr>
        <p:grpSpPr>
          <a:xfrm>
            <a:off x="3074275" y="2502680"/>
            <a:ext cx="3657600" cy="3901555"/>
            <a:chOff x="5665755" y="2726614"/>
            <a:chExt cx="3657600" cy="390155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31DCD9F-47D4-4BA4-937C-B6A33E8A15A8}"/>
                </a:ext>
              </a:extLst>
            </p:cNvPr>
            <p:cNvGrpSpPr/>
            <p:nvPr>
              <p:custDataLst>
                <p:custData r:id="rId3"/>
              </p:custDataLst>
            </p:nvPr>
          </p:nvGrpSpPr>
          <p:grpSpPr>
            <a:xfrm>
              <a:off x="5665755" y="2726614"/>
              <a:ext cx="3657600" cy="401216"/>
              <a:chOff x="5348824" y="2071396"/>
              <a:chExt cx="3657600" cy="40121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6061B65-68A4-4E5E-97A5-5BB54F481A46}"/>
                  </a:ext>
                </a:extLst>
              </p:cNvPr>
              <p:cNvSpPr/>
              <p:nvPr/>
            </p:nvSpPr>
            <p:spPr>
              <a:xfrm>
                <a:off x="5348824" y="2071396"/>
                <a:ext cx="3657600" cy="4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Site Settings - Photos</a:t>
                </a:r>
              </a:p>
            </p:txBody>
          </p:sp>
          <p:pic>
            <p:nvPicPr>
              <p:cNvPr id="11" name="Picture 10" descr="A screenshot of a cell phone&#10;&#10;Description generated with high confidence">
                <a:extLst>
                  <a:ext uri="{FF2B5EF4-FFF2-40B4-BE49-F238E27FC236}">
                    <a16:creationId xmlns:a16="http://schemas.microsoft.com/office/drawing/2014/main" id="{5A4F89A1-2154-42E6-9052-10E848818F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05586" y="2188325"/>
                <a:ext cx="735521" cy="201168"/>
              </a:xfrm>
              <a:prstGeom prst="rect">
                <a:avLst/>
              </a:prstGeom>
            </p:spPr>
          </p:pic>
        </p:grp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11DF363-3F15-4CF6-B006-B633F7D9F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65755" y="3133647"/>
              <a:ext cx="3657600" cy="3494522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B0215C8-DF51-4922-AAB2-7E4E4F503394}"/>
              </a:ext>
            </a:extLst>
          </p:cNvPr>
          <p:cNvGrpSpPr/>
          <p:nvPr/>
        </p:nvGrpSpPr>
        <p:grpSpPr>
          <a:xfrm>
            <a:off x="5390390" y="1773884"/>
            <a:ext cx="3657600" cy="3901555"/>
            <a:chOff x="5732283" y="1773884"/>
            <a:chExt cx="3657600" cy="390155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2DE26A1-3F91-4D69-A405-F61DF83C4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732283" y="2180917"/>
              <a:ext cx="3657600" cy="3494522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132A596-90AA-4C5E-863B-6358CA1831D5}"/>
                </a:ext>
              </a:extLst>
            </p:cNvPr>
            <p:cNvGrpSpPr/>
            <p:nvPr>
              <p:custDataLst>
                <p:custData r:id="rId2"/>
              </p:custDataLst>
            </p:nvPr>
          </p:nvGrpSpPr>
          <p:grpSpPr>
            <a:xfrm>
              <a:off x="5732283" y="1773884"/>
              <a:ext cx="3657600" cy="401216"/>
              <a:chOff x="5348824" y="2071396"/>
              <a:chExt cx="3657600" cy="40121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7AA8D46-C457-424F-B349-EFA834AE61CA}"/>
                  </a:ext>
                </a:extLst>
              </p:cNvPr>
              <p:cNvSpPr/>
              <p:nvPr/>
            </p:nvSpPr>
            <p:spPr>
              <a:xfrm>
                <a:off x="5348824" y="2071396"/>
                <a:ext cx="3657600" cy="4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SEO - Photos</a:t>
                </a:r>
              </a:p>
            </p:txBody>
          </p:sp>
          <p:pic>
            <p:nvPicPr>
              <p:cNvPr id="17" name="Picture 16" descr="A screenshot of a cell phone&#10;&#10;Description generated with high confidence">
                <a:extLst>
                  <a:ext uri="{FF2B5EF4-FFF2-40B4-BE49-F238E27FC236}">
                    <a16:creationId xmlns:a16="http://schemas.microsoft.com/office/drawing/2014/main" id="{FC1C1BCB-B096-49C5-969D-9A11DA489E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05586" y="2188325"/>
                <a:ext cx="735521" cy="201168"/>
              </a:xfrm>
              <a:prstGeom prst="rect">
                <a:avLst/>
              </a:prstGeom>
            </p:spPr>
          </p:pic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87B3B02-F93B-4993-98FB-45402BF61054}"/>
              </a:ext>
            </a:extLst>
          </p:cNvPr>
          <p:cNvGrpSpPr/>
          <p:nvPr/>
        </p:nvGrpSpPr>
        <p:grpSpPr>
          <a:xfrm>
            <a:off x="7706505" y="2500318"/>
            <a:ext cx="3657600" cy="3905773"/>
            <a:chOff x="7128005" y="2500318"/>
            <a:chExt cx="3657600" cy="390577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9F6BA7F-C52F-40CB-88FB-0B6BAD5C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128005" y="2907856"/>
              <a:ext cx="3657600" cy="3498235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0A2922E-EA86-45CD-AC25-E21C9E31A7EB}"/>
                </a:ext>
              </a:extLst>
            </p:cNvPr>
            <p:cNvGrpSpPr/>
            <p:nvPr>
              <p:custDataLst>
                <p:custData r:id="rId1"/>
              </p:custDataLst>
            </p:nvPr>
          </p:nvGrpSpPr>
          <p:grpSpPr>
            <a:xfrm>
              <a:off x="7128005" y="2500318"/>
              <a:ext cx="3657600" cy="401216"/>
              <a:chOff x="5348824" y="2071396"/>
              <a:chExt cx="3657600" cy="40121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0DA5C74-68B5-454C-8033-81D410CB22B6}"/>
                  </a:ext>
                </a:extLst>
              </p:cNvPr>
              <p:cNvSpPr/>
              <p:nvPr/>
            </p:nvSpPr>
            <p:spPr>
              <a:xfrm>
                <a:off x="5348824" y="2071396"/>
                <a:ext cx="3657600" cy="4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Extensions - Photos</a:t>
                </a:r>
              </a:p>
            </p:txBody>
          </p:sp>
          <p:pic>
            <p:nvPicPr>
              <p:cNvPr id="22" name="Picture 21" descr="A screenshot of a cell phone&#10;&#10;Description generated with high confidence">
                <a:extLst>
                  <a:ext uri="{FF2B5EF4-FFF2-40B4-BE49-F238E27FC236}">
                    <a16:creationId xmlns:a16="http://schemas.microsoft.com/office/drawing/2014/main" id="{0002BB07-7AC9-4C85-AD81-D8AE1760D8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05586" y="2188325"/>
                <a:ext cx="735521" cy="20116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94939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decel="4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2" presetClass="entr" presetSubtype="4" decel="4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4" decel="4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" presetClass="entr" presetSubtype="4" decel="4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C815F-C5D3-4741-A7D2-A5B17BB7D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Set-Problem –Obscurity 100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7E282-A073-48D9-B964-8D6F3ED43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Email on Portal Alias Change?</a:t>
            </a:r>
          </a:p>
          <a:p>
            <a:endParaRPr lang="en-US" dirty="0"/>
          </a:p>
          <a:p>
            <a:r>
              <a:rPr lang="en-US" dirty="0"/>
              <a:t>Disable the Biography field?</a:t>
            </a:r>
          </a:p>
          <a:p>
            <a:endParaRPr lang="en-US" dirty="0"/>
          </a:p>
          <a:p>
            <a:r>
              <a:rPr lang="en-US" dirty="0"/>
              <a:t>Allow a site to use a module?</a:t>
            </a:r>
          </a:p>
        </p:txBody>
      </p:sp>
    </p:spTree>
    <p:extLst>
      <p:ext uri="{BB962C8B-B14F-4D97-AF65-F5344CB8AC3E}">
        <p14:creationId xmlns:p14="http://schemas.microsoft.com/office/powerpoint/2010/main" val="311256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DA07-ADDF-4A56-9369-6F1C06D87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Set-Problem –Speed Slow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847C3-6AD5-40F8-93E4-07F2778B9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Navigation – panels, tabs, sections</a:t>
            </a:r>
          </a:p>
          <a:p>
            <a:endParaRPr lang="en-US" dirty="0"/>
          </a:p>
          <a:p>
            <a:r>
              <a:rPr lang="en-US" dirty="0"/>
              <a:t>Multi-click workflows</a:t>
            </a:r>
          </a:p>
        </p:txBody>
      </p:sp>
    </p:spTree>
    <p:extLst>
      <p:ext uri="{BB962C8B-B14F-4D97-AF65-F5344CB8AC3E}">
        <p14:creationId xmlns:p14="http://schemas.microsoft.com/office/powerpoint/2010/main" val="55794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9EAE-0B65-47F9-8F96-540925DAF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Set-Problem -Automation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5501-D412-4377-853E-323E78311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Repeatable</a:t>
            </a:r>
          </a:p>
          <a:p>
            <a:endParaRPr lang="en-US" dirty="0"/>
          </a:p>
          <a:p>
            <a:r>
              <a:rPr lang="en-US" dirty="0"/>
              <a:t>Not Scriptable</a:t>
            </a:r>
          </a:p>
        </p:txBody>
      </p:sp>
    </p:spTree>
    <p:extLst>
      <p:ext uri="{BB962C8B-B14F-4D97-AF65-F5344CB8AC3E}">
        <p14:creationId xmlns:p14="http://schemas.microsoft.com/office/powerpoint/2010/main" val="138359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4D83-F757-4BDD-89E1-F604902C1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Get-Help “DNN Prompt”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45ED6-0D71-4715-BE86-1F8FA67CC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 Service is Key</a:t>
            </a:r>
          </a:p>
          <a:p>
            <a:endParaRPr lang="en-US" dirty="0"/>
          </a:p>
          <a:p>
            <a:r>
              <a:rPr lang="en-US" dirty="0"/>
              <a:t>Web Console OOTB</a:t>
            </a:r>
          </a:p>
          <a:p>
            <a:endParaRPr lang="en-US" dirty="0"/>
          </a:p>
          <a:p>
            <a:r>
              <a:rPr lang="en-US" dirty="0"/>
              <a:t>PowerShell FTW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0D7B58-FBC7-4E9F-AF45-1E4C9CE3DA6B}"/>
              </a:ext>
            </a:extLst>
          </p:cNvPr>
          <p:cNvSpPr/>
          <p:nvPr/>
        </p:nvSpPr>
        <p:spPr>
          <a:xfrm>
            <a:off x="6438122" y="4889241"/>
            <a:ext cx="4767944" cy="1212979"/>
          </a:xfrm>
          <a:prstGeom prst="rect">
            <a:avLst/>
          </a:prstGeom>
          <a:noFill/>
          <a:ln w="28575">
            <a:solidFill>
              <a:srgbClr val="4E9A0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E9A06"/>
                </a:solidFill>
              </a:rPr>
              <a:t>Command 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4EF4E4-9346-434A-8EB5-666511C3C9B5}"/>
              </a:ext>
            </a:extLst>
          </p:cNvPr>
          <p:cNvSpPr/>
          <p:nvPr/>
        </p:nvSpPr>
        <p:spPr>
          <a:xfrm>
            <a:off x="6438122" y="3494670"/>
            <a:ext cx="1463040" cy="1212979"/>
          </a:xfrm>
          <a:prstGeom prst="rect">
            <a:avLst/>
          </a:prstGeom>
          <a:noFill/>
          <a:ln w="28575">
            <a:solidFill>
              <a:srgbClr val="4E9A0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E9A06"/>
                </a:solidFill>
              </a:rPr>
              <a:t>Web Console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BE4CD0-CA19-45DB-B5E3-00CE0C678328}"/>
              </a:ext>
            </a:extLst>
          </p:cNvPr>
          <p:cNvSpPr/>
          <p:nvPr/>
        </p:nvSpPr>
        <p:spPr>
          <a:xfrm>
            <a:off x="8090574" y="3499693"/>
            <a:ext cx="1463040" cy="1212979"/>
          </a:xfrm>
          <a:prstGeom prst="rect">
            <a:avLst/>
          </a:prstGeom>
          <a:noFill/>
          <a:ln w="28575">
            <a:solidFill>
              <a:srgbClr val="4E9A0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E9A06"/>
                </a:solidFill>
              </a:rPr>
              <a:t>PowerShell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0EEA41-4DCF-4CFF-9D4B-085811E0C01F}"/>
              </a:ext>
            </a:extLst>
          </p:cNvPr>
          <p:cNvSpPr/>
          <p:nvPr/>
        </p:nvSpPr>
        <p:spPr>
          <a:xfrm>
            <a:off x="9743026" y="3494669"/>
            <a:ext cx="1463040" cy="1212979"/>
          </a:xfrm>
          <a:prstGeom prst="rect">
            <a:avLst/>
          </a:prstGeom>
          <a:noFill/>
          <a:ln w="28575">
            <a:solidFill>
              <a:srgbClr val="4E9A0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E9A06"/>
                </a:solidFill>
              </a:rPr>
              <a:t>Your App?</a:t>
            </a:r>
          </a:p>
        </p:txBody>
      </p:sp>
    </p:spTree>
    <p:extLst>
      <p:ext uri="{BB962C8B-B14F-4D97-AF65-F5344CB8AC3E}">
        <p14:creationId xmlns:p14="http://schemas.microsoft.com/office/powerpoint/2010/main" val="125740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DDCB5-EECF-43C9-966C-A7B4A2FFE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Get-Help “Web Console”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5494B-B0DE-4723-9D24-179C14B5E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Command List</a:t>
            </a:r>
          </a:p>
          <a:p>
            <a:endParaRPr lang="en-US" dirty="0"/>
          </a:p>
          <a:p>
            <a:r>
              <a:rPr lang="en-US" dirty="0"/>
              <a:t>Integrated Help</a:t>
            </a:r>
          </a:p>
          <a:p>
            <a:endParaRPr lang="en-US" dirty="0"/>
          </a:p>
          <a:p>
            <a:r>
              <a:rPr lang="en-US" dirty="0"/>
              <a:t>Linked Resources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1ECEFF3-55CE-402E-8AE8-484D517B6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6525" y="1924856"/>
            <a:ext cx="6838950" cy="351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5220" rIns="9144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  <a:cs typeface="Courier New" panose="02070309020205020404" pitchFamily="49" charset="0"/>
              </a:rPr>
              <a:t>██████╗  ███████╗ ███╗   ███╗  ██████╗ ██╔══██╗ ██╔════╝ ████╗ ████║ ██╔═══██╗ ██║  ██║ █████╗   ██╔████╔██║ ██║   ██║ ██║  ██║ ██╔══╝   ██║╚██╔╝██║ ██║   ██║ ██████╔╝ ███████╗ ██║ ╚═╝ ██║ ╚██████╔╝ ╚═════╝  ╚══════╝ ╚═╝     ╚═╝  ╚═════╝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4E9A06"/>
                </a:solidFill>
                <a:effectLst/>
                <a:latin typeface="+mj-lt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4E9A06"/>
              </a:solidFill>
              <a:effectLst/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E0E973-619B-4719-B3F5-DC065D62C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6064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EE88D-D2DB-4E90-A85D-3394855EE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&gt; Get-Help “Prompt Integration”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AD346-CAA0-4977-9CC4-182D75708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endParaRPr lang="en-US" dirty="0"/>
          </a:p>
          <a:p>
            <a:r>
              <a:rPr lang="en-US" dirty="0"/>
              <a:t>Mobile</a:t>
            </a:r>
          </a:p>
          <a:p>
            <a:endParaRPr lang="en-US" dirty="0"/>
          </a:p>
          <a:p>
            <a:r>
              <a:rPr lang="en-US" dirty="0"/>
              <a:t>[Your App Here]</a:t>
            </a:r>
          </a:p>
        </p:txBody>
      </p:sp>
    </p:spTree>
    <p:extLst>
      <p:ext uri="{BB962C8B-B14F-4D97-AF65-F5344CB8AC3E}">
        <p14:creationId xmlns:p14="http://schemas.microsoft.com/office/powerpoint/2010/main" val="23363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ontrol xmlns="http://schemas.microsoft.com/VisualStudio/2011/storyboarding/control">
  <Id Name="e80ec2e4-e9e7-4e5b-b972-c6139476595c" Revision="1" Stencil="System.MyShapes" StencilVersion="1.0"/>
</Control>
</file>

<file path=customXml/item2.xml><?xml version="1.0" encoding="utf-8"?>
<Control xmlns="http://schemas.microsoft.com/VisualStudio/2011/storyboarding/control">
  <Id Name="e80ec2e4-e9e7-4e5b-b972-c6139476595c" Revision="1" Stencil="System.MyShapes" StencilVersion="1.0"/>
</Control>
</file>

<file path=customXml/item3.xml><?xml version="1.0" encoding="utf-8"?>
<Control xmlns="http://schemas.microsoft.com/VisualStudio/2011/storyboarding/control">
  <Id Name="e80ec2e4-e9e7-4e5b-b972-c6139476595c" Revision="1" Stencil="System.MyShapes" StencilVersion="1.0"/>
</Control>
</file>

<file path=customXml/item4.xml><?xml version="1.0" encoding="utf-8"?>
<Control xmlns="http://schemas.microsoft.com/VisualStudio/2011/storyboarding/control">
  <Id Name="e80ec2e4-e9e7-4e5b-b972-c6139476595c" Revision="1" Stencil="System.MyShapes" StencilVersion="1.0"/>
</Control>
</file>

<file path=customXml/itemProps1.xml><?xml version="1.0" encoding="utf-8"?>
<ds:datastoreItem xmlns:ds="http://schemas.openxmlformats.org/officeDocument/2006/customXml" ds:itemID="{2A228B0B-7999-4D81-BBE2-05D842C3CFE6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438E193C-34C3-4B82-835D-88622E7533B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CADBD4E5-0D1B-411C-BE21-8C5885E23148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6ABDFBA3-117D-472B-A559-EA33D0FA63CD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7171</TotalTime>
  <Words>249</Words>
  <Application>Microsoft Office PowerPoint</Application>
  <PresentationFormat>Widescreen</PresentationFormat>
  <Paragraphs>94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Courier New</vt:lpstr>
      <vt:lpstr>Calibri</vt:lpstr>
      <vt:lpstr>Consolas</vt:lpstr>
      <vt:lpstr>Arial</vt:lpstr>
      <vt:lpstr>Verdana</vt:lpstr>
      <vt:lpstr>Office Theme</vt:lpstr>
      <vt:lpstr>PowerPoint Presentation</vt:lpstr>
      <vt:lpstr>&gt; Set-Problem –UIComplexity 100</vt:lpstr>
      <vt:lpstr>&gt; Set-Problem –Obscurity 100</vt:lpstr>
      <vt:lpstr>&gt; Set-Problem –Speed Slow</vt:lpstr>
      <vt:lpstr>&gt; Set-Problem -Automation manual</vt:lpstr>
      <vt:lpstr>&gt; Get-Help “DNN Prompt”</vt:lpstr>
      <vt:lpstr>&gt; Get-Help “Web Console”</vt:lpstr>
      <vt:lpstr>&gt;</vt:lpstr>
      <vt:lpstr>&gt; Get-Help “Prompt Integration” </vt:lpstr>
      <vt:lpstr>&gt;</vt:lpstr>
      <vt:lpstr>PowerPoint Presentation</vt:lpstr>
      <vt:lpstr>&gt; Get-Help “Command Service”</vt:lpstr>
      <vt:lpstr>&gt;</vt:lpstr>
      <vt:lpstr>&gt; Set-Status -WorkInProgress </vt:lpstr>
      <vt:lpstr>&gt; Get-Resources</vt:lpstr>
      <vt:lpstr>&gt; Sponsors</vt:lpstr>
      <vt:lpstr>&gt; About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Brinkman</dc:creator>
  <cp:lastModifiedBy>Joe Brinkman</cp:lastModifiedBy>
  <cp:revision>61</cp:revision>
  <dcterms:created xsi:type="dcterms:W3CDTF">2016-04-01T18:23:05Z</dcterms:created>
  <dcterms:modified xsi:type="dcterms:W3CDTF">2018-02-06T17:40:05Z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https://d.docs.live.net/bd13de2ce38e8060/Presentations/DNN Summit/2018 - Denver/Take Command of DNN/Take Command of DNN.pptx</vt:lpwstr>
  </property>
</Properties>
</file>

<file path=docProps/thumbnail.jpeg>
</file>